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0" r:id="rId4"/>
  </p:sldMasterIdLst>
  <p:notesMasterIdLst>
    <p:notesMasterId r:id="rId17"/>
  </p:notesMasterIdLst>
  <p:sldIdLst>
    <p:sldId id="272" r:id="rId5"/>
    <p:sldId id="257" r:id="rId6"/>
    <p:sldId id="262" r:id="rId7"/>
    <p:sldId id="266" r:id="rId8"/>
    <p:sldId id="275" r:id="rId9"/>
    <p:sldId id="276" r:id="rId10"/>
    <p:sldId id="259" r:id="rId11"/>
    <p:sldId id="274" r:id="rId12"/>
    <p:sldId id="277" r:id="rId13"/>
    <p:sldId id="278" r:id="rId14"/>
    <p:sldId id="263"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2" autoAdjust="0"/>
    <p:restoredTop sz="93202"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5BD959-F282-4B17-AA1A-B754F2A20070}" type="doc">
      <dgm:prSet loTypeId="urn:microsoft.com/office/officeart/2016/7/layout/HexagonTimeline" loCatId="other" qsTypeId="urn:microsoft.com/office/officeart/2005/8/quickstyle/simple1" qsCatId="simple" csTypeId="urn:microsoft.com/office/officeart/2005/8/colors/accent2_2" csCatId="accent2" phldr="1"/>
      <dgm:spPr/>
      <dgm:t>
        <a:bodyPr/>
        <a:lstStyle/>
        <a:p>
          <a:endParaRPr lang="en-US"/>
        </a:p>
      </dgm:t>
    </dgm:pt>
    <dgm:pt modelId="{03B6D883-E2E6-42BE-BE8D-D5016F4A5642}">
      <dgm:prSet phldrT="[Text]" phldr="0" custT="1"/>
      <dgm:spPr/>
      <dgm:t>
        <a:bodyPr/>
        <a:lstStyle/>
        <a:p>
          <a:r>
            <a:rPr lang="en-US" sz="1200" dirty="0"/>
            <a:t>Tipo de Producto</a:t>
          </a:r>
        </a:p>
      </dgm:t>
    </dgm:pt>
    <dgm:pt modelId="{D108F484-63D9-4555-8178-76120F598338}" type="parTrans" cxnId="{5B5DE06D-9268-4628-81CB-A1BA096614CC}">
      <dgm:prSet/>
      <dgm:spPr/>
      <dgm:t>
        <a:bodyPr/>
        <a:lstStyle/>
        <a:p>
          <a:endParaRPr lang="en-US"/>
        </a:p>
      </dgm:t>
    </dgm:pt>
    <dgm:pt modelId="{AF9E9A91-CFAA-4D06-8377-0B33E1C37BE6}" type="sibTrans" cxnId="{5B5DE06D-9268-4628-81CB-A1BA096614CC}">
      <dgm:prSet/>
      <dgm:spPr/>
      <dgm:t>
        <a:bodyPr/>
        <a:lstStyle/>
        <a:p>
          <a:endParaRPr lang="en-US"/>
        </a:p>
      </dgm:t>
    </dgm:pt>
    <dgm:pt modelId="{968DAD5A-29AB-4A26-BB08-DFA871BCD16D}">
      <dgm:prSet phldrT="[Text]" custT="1"/>
      <dgm:spPr/>
      <dgm:t>
        <a:bodyPr/>
        <a:lstStyle/>
        <a:p>
          <a:r>
            <a:rPr lang="en-US" sz="1200" b="0" i="0" u="none" dirty="0">
              <a:latin typeface="+mn-lt"/>
            </a:rPr>
            <a:t>Solicitamos al usuario que nos defina que tipo de Producto es: </a:t>
          </a:r>
          <a:br>
            <a:rPr lang="en-US" sz="1200" b="0" i="0" u="none" dirty="0">
              <a:latin typeface="+mn-lt"/>
            </a:rPr>
          </a:br>
          <a:r>
            <a:rPr lang="es-ES" sz="1200" b="1" dirty="0"/>
            <a:t>1-Consumo </a:t>
          </a:r>
          <a:br>
            <a:rPr lang="es-ES" sz="1200" b="1" dirty="0"/>
          </a:br>
          <a:r>
            <a:rPr lang="es-ES" sz="1200" b="1" dirty="0"/>
            <a:t>2-Productos Farmacéuticos</a:t>
          </a:r>
          <a:br>
            <a:rPr lang="es-ES" sz="1200" b="1" dirty="0"/>
          </a:br>
          <a:r>
            <a:rPr lang="es-ES" sz="1200" b="1" dirty="0"/>
            <a:t> 3-Bienes Inmuebles </a:t>
          </a:r>
          <a:br>
            <a:rPr lang="es-ES" sz="1200" b="1" dirty="0"/>
          </a:br>
          <a:r>
            <a:rPr lang="es-ES" sz="1200" b="1" dirty="0"/>
            <a:t>4-Canasta Familiar</a:t>
          </a:r>
          <a:endParaRPr lang="en-US" sz="1200" b="1" dirty="0">
            <a:latin typeface="+mn-lt"/>
          </a:endParaRPr>
        </a:p>
      </dgm:t>
    </dgm:pt>
    <dgm:pt modelId="{122F937E-0551-4FAF-8E5D-46A65BE2D772}" type="parTrans" cxnId="{48B8D7DA-9BCC-4849-A188-7CB427F117BB}">
      <dgm:prSet/>
      <dgm:spPr/>
      <dgm:t>
        <a:bodyPr/>
        <a:lstStyle/>
        <a:p>
          <a:endParaRPr lang="en-US"/>
        </a:p>
      </dgm:t>
    </dgm:pt>
    <dgm:pt modelId="{718E239A-8FFA-4D2B-88BE-4B1DE3514440}" type="sibTrans" cxnId="{48B8D7DA-9BCC-4849-A188-7CB427F117BB}">
      <dgm:prSet/>
      <dgm:spPr/>
      <dgm:t>
        <a:bodyPr/>
        <a:lstStyle/>
        <a:p>
          <a:endParaRPr lang="en-US"/>
        </a:p>
      </dgm:t>
    </dgm:pt>
    <dgm:pt modelId="{2D58754B-BFD9-4682-A774-0F991A770964}">
      <dgm:prSet phldrT="[Text]" custT="1"/>
      <dgm:spPr/>
      <dgm:t>
        <a:bodyPr/>
        <a:lstStyle/>
        <a:p>
          <a:r>
            <a:rPr lang="en-US" sz="1200" dirty="0"/>
            <a:t>Código del producto</a:t>
          </a:r>
        </a:p>
      </dgm:t>
    </dgm:pt>
    <dgm:pt modelId="{E060E061-29FD-424A-9F68-F12ACDF34158}" type="parTrans" cxnId="{D0CFDA33-D09D-4E4E-BBDA-F557A0476597}">
      <dgm:prSet/>
      <dgm:spPr/>
      <dgm:t>
        <a:bodyPr/>
        <a:lstStyle/>
        <a:p>
          <a:endParaRPr lang="en-US"/>
        </a:p>
      </dgm:t>
    </dgm:pt>
    <dgm:pt modelId="{C104FFE1-3440-4A64-9D7F-9C425E465746}" type="sibTrans" cxnId="{D0CFDA33-D09D-4E4E-BBDA-F557A0476597}">
      <dgm:prSet/>
      <dgm:spPr/>
      <dgm:t>
        <a:bodyPr/>
        <a:lstStyle/>
        <a:p>
          <a:endParaRPr lang="en-US"/>
        </a:p>
      </dgm:t>
    </dgm:pt>
    <dgm:pt modelId="{06C0DD75-23E5-4F8C-B205-50FC047F6BB8}">
      <dgm:prSet phldrT="[Text]" custT="1"/>
      <dgm:spPr/>
      <dgm:t>
        <a:bodyPr/>
        <a:lstStyle/>
        <a:p>
          <a:r>
            <a:rPr lang="en-US" sz="1200" b="0" i="0" u="none" dirty="0"/>
            <a:t>Solicitamos al usuario que defina el Código Unico del producto </a:t>
          </a:r>
          <a:endParaRPr lang="en-US" sz="1200" dirty="0"/>
        </a:p>
      </dgm:t>
    </dgm:pt>
    <dgm:pt modelId="{3DA22EDB-EAA3-44EC-B731-BFC579AAC773}" type="parTrans" cxnId="{DB899FEA-ECF8-4A1C-AD01-3E53C78889D4}">
      <dgm:prSet/>
      <dgm:spPr/>
      <dgm:t>
        <a:bodyPr/>
        <a:lstStyle/>
        <a:p>
          <a:endParaRPr lang="en-US"/>
        </a:p>
      </dgm:t>
    </dgm:pt>
    <dgm:pt modelId="{8F0AF489-4688-44DD-8F3E-F52E1F0C797D}" type="sibTrans" cxnId="{DB899FEA-ECF8-4A1C-AD01-3E53C78889D4}">
      <dgm:prSet/>
      <dgm:spPr/>
      <dgm:t>
        <a:bodyPr/>
        <a:lstStyle/>
        <a:p>
          <a:endParaRPr lang="en-US"/>
        </a:p>
      </dgm:t>
    </dgm:pt>
    <dgm:pt modelId="{55E1AA9F-A89E-463A-B26F-60325AECF50F}">
      <dgm:prSet phldrT="[Text]" phldr="0" custT="1"/>
      <dgm:spPr/>
      <dgm:t>
        <a:bodyPr/>
        <a:lstStyle/>
        <a:p>
          <a:pPr algn="ctr"/>
          <a:r>
            <a:rPr lang="en-US" sz="1200" dirty="0"/>
            <a:t>Nombre del producto</a:t>
          </a:r>
        </a:p>
      </dgm:t>
    </dgm:pt>
    <dgm:pt modelId="{913F8117-8EB7-4283-A947-9FC99A898B4E}" type="parTrans" cxnId="{77975A01-D9C6-49D2-B5F5-79AF365F0600}">
      <dgm:prSet/>
      <dgm:spPr/>
      <dgm:t>
        <a:bodyPr/>
        <a:lstStyle/>
        <a:p>
          <a:endParaRPr lang="en-US"/>
        </a:p>
      </dgm:t>
    </dgm:pt>
    <dgm:pt modelId="{56235C5F-85CF-4318-A6B1-70B2C8267E8A}" type="sibTrans" cxnId="{77975A01-D9C6-49D2-B5F5-79AF365F0600}">
      <dgm:prSet/>
      <dgm:spPr/>
      <dgm:t>
        <a:bodyPr/>
        <a:lstStyle/>
        <a:p>
          <a:endParaRPr lang="en-US"/>
        </a:p>
      </dgm:t>
    </dgm:pt>
    <dgm:pt modelId="{E2A466AE-8D44-4BC8-99B9-DDB4548E4FF1}">
      <dgm:prSet phldrT="[Text]" custT="1"/>
      <dgm:spPr/>
      <dgm:t>
        <a:bodyPr/>
        <a:lstStyle/>
        <a:p>
          <a:r>
            <a:rPr lang="en-US" sz="1200" dirty="0"/>
            <a:t>El usuario carga el nombre del producto </a:t>
          </a:r>
        </a:p>
      </dgm:t>
    </dgm:pt>
    <dgm:pt modelId="{FAA06558-3772-4EE2-AF2F-9EC0DAA3B4CD}" type="parTrans" cxnId="{7A485FFA-22FC-464F-ABBD-8772315114A7}">
      <dgm:prSet/>
      <dgm:spPr/>
      <dgm:t>
        <a:bodyPr/>
        <a:lstStyle/>
        <a:p>
          <a:endParaRPr lang="en-US"/>
        </a:p>
      </dgm:t>
    </dgm:pt>
    <dgm:pt modelId="{45E61CD4-9E8D-4B5F-9F8B-70FB4F7B67CC}" type="sibTrans" cxnId="{7A485FFA-22FC-464F-ABBD-8772315114A7}">
      <dgm:prSet/>
      <dgm:spPr/>
      <dgm:t>
        <a:bodyPr/>
        <a:lstStyle/>
        <a:p>
          <a:endParaRPr lang="en-US"/>
        </a:p>
      </dgm:t>
    </dgm:pt>
    <dgm:pt modelId="{CBE8B0BA-D33C-4670-B61B-C0F792F394F3}">
      <dgm:prSet phldrT="[Text]" custT="1"/>
      <dgm:spPr/>
      <dgm:t>
        <a:bodyPr/>
        <a:lstStyle/>
        <a:p>
          <a:r>
            <a:rPr lang="en-US" sz="1100" dirty="0"/>
            <a:t>Precio unitario del producto</a:t>
          </a:r>
        </a:p>
      </dgm:t>
    </dgm:pt>
    <dgm:pt modelId="{8088DBE7-3790-46B4-ADA6-5DF261A440D5}" type="parTrans" cxnId="{16A16E06-358F-43B7-BC40-C39CC2FC391D}">
      <dgm:prSet/>
      <dgm:spPr/>
      <dgm:t>
        <a:bodyPr/>
        <a:lstStyle/>
        <a:p>
          <a:endParaRPr lang="en-US"/>
        </a:p>
      </dgm:t>
    </dgm:pt>
    <dgm:pt modelId="{E5B19AEC-9C2F-40BD-AA32-8EB8495AE1EF}" type="sibTrans" cxnId="{16A16E06-358F-43B7-BC40-C39CC2FC391D}">
      <dgm:prSet/>
      <dgm:spPr/>
      <dgm:t>
        <a:bodyPr/>
        <a:lstStyle/>
        <a:p>
          <a:endParaRPr lang="en-US"/>
        </a:p>
      </dgm:t>
    </dgm:pt>
    <dgm:pt modelId="{BB224A7A-42D2-4CFD-B880-2ADD7482918E}">
      <dgm:prSet phldrT="[Text]" custT="1"/>
      <dgm:spPr/>
      <dgm:t>
        <a:bodyPr/>
        <a:lstStyle/>
        <a:p>
          <a:r>
            <a:rPr lang="en-US" sz="1200" b="0" i="0" u="none" dirty="0"/>
            <a:t>Solicitamos el Precio por unidad del producto al usuario </a:t>
          </a:r>
          <a:endParaRPr lang="en-US" sz="1200" dirty="0"/>
        </a:p>
      </dgm:t>
    </dgm:pt>
    <dgm:pt modelId="{3111A7F0-3D96-4932-B52E-ED03DB11CD95}" type="parTrans" cxnId="{96BD9581-0DD5-48AB-A7DC-09374D5592A8}">
      <dgm:prSet/>
      <dgm:spPr/>
      <dgm:t>
        <a:bodyPr/>
        <a:lstStyle/>
        <a:p>
          <a:endParaRPr lang="en-US"/>
        </a:p>
      </dgm:t>
    </dgm:pt>
    <dgm:pt modelId="{D1AE582D-A7ED-4AA7-8B94-27BE6FEB1DE4}" type="sibTrans" cxnId="{96BD9581-0DD5-48AB-A7DC-09374D5592A8}">
      <dgm:prSet/>
      <dgm:spPr/>
      <dgm:t>
        <a:bodyPr/>
        <a:lstStyle/>
        <a:p>
          <a:endParaRPr lang="en-US"/>
        </a:p>
      </dgm:t>
    </dgm:pt>
    <dgm:pt modelId="{AEB0F5B5-F6CE-4BA2-B3BF-64C902C34C38}">
      <dgm:prSet phldrT="[Text]" custT="1"/>
      <dgm:spPr/>
      <dgm:t>
        <a:bodyPr/>
        <a:lstStyle/>
        <a:p>
          <a:r>
            <a:rPr lang="en-US" sz="1200" b="0" i="0" u="none" dirty="0"/>
            <a:t>Segun tasas del Impuesto vigentes, se realiza el calculo de los impuestos en funcion al tipo de producto</a:t>
          </a:r>
          <a:br>
            <a:rPr lang="en-US" sz="1200" b="0" i="0" u="none" dirty="0"/>
          </a:br>
          <a:r>
            <a:rPr lang="en-US" sz="1200" b="0" i="0" u="none" dirty="0"/>
            <a:t>1 = IVA 10%</a:t>
          </a:r>
          <a:br>
            <a:rPr lang="en-US" sz="1200" b="0" i="0" u="none" dirty="0"/>
          </a:br>
          <a:r>
            <a:rPr lang="en-US" sz="1200" b="0" i="0" u="none" dirty="0"/>
            <a:t>2 , 3 ,  4 = IVA 5%</a:t>
          </a:r>
          <a:endParaRPr lang="en-US" sz="1200" dirty="0"/>
        </a:p>
      </dgm:t>
    </dgm:pt>
    <dgm:pt modelId="{F7009F87-1F74-4D8A-8D57-5F2E01A2C4D8}" type="parTrans" cxnId="{BD03FA5B-2B25-49B7-A441-020242D97FEC}">
      <dgm:prSet/>
      <dgm:spPr/>
      <dgm:t>
        <a:bodyPr/>
        <a:lstStyle/>
        <a:p>
          <a:endParaRPr lang="en-US"/>
        </a:p>
      </dgm:t>
    </dgm:pt>
    <dgm:pt modelId="{A15CF1E4-1865-49A4-A974-BFFE8228C8DC}" type="sibTrans" cxnId="{BD03FA5B-2B25-49B7-A441-020242D97FEC}">
      <dgm:prSet/>
      <dgm:spPr/>
      <dgm:t>
        <a:bodyPr/>
        <a:lstStyle/>
        <a:p>
          <a:endParaRPr lang="en-US"/>
        </a:p>
      </dgm:t>
    </dgm:pt>
    <dgm:pt modelId="{2520C070-1827-4C86-B99B-C78D0E08110F}">
      <dgm:prSet phldrT="[Text]" custT="1"/>
      <dgm:spPr/>
      <dgm:t>
        <a:bodyPr/>
        <a:lstStyle/>
        <a:p>
          <a:r>
            <a:rPr lang="en-US" sz="1400" dirty="0"/>
            <a:t>Calculo de IVA</a:t>
          </a:r>
        </a:p>
      </dgm:t>
    </dgm:pt>
    <dgm:pt modelId="{989F15F3-D53E-4B40-A699-A16693369DEA}" type="sibTrans" cxnId="{F4188F00-56FE-4F36-928A-2DD941A422C1}">
      <dgm:prSet/>
      <dgm:spPr/>
      <dgm:t>
        <a:bodyPr/>
        <a:lstStyle/>
        <a:p>
          <a:endParaRPr lang="en-US"/>
        </a:p>
      </dgm:t>
    </dgm:pt>
    <dgm:pt modelId="{90265E71-E1E7-4371-9214-5BD7BD68747D}" type="parTrans" cxnId="{F4188F00-56FE-4F36-928A-2DD941A422C1}">
      <dgm:prSet/>
      <dgm:spPr/>
      <dgm:t>
        <a:bodyPr/>
        <a:lstStyle/>
        <a:p>
          <a:endParaRPr lang="en-US"/>
        </a:p>
      </dgm:t>
    </dgm:pt>
    <dgm:pt modelId="{0A880035-ECB5-440F-A3A1-C1A3F32F678C}" type="pres">
      <dgm:prSet presAssocID="{9C5BD959-F282-4B17-AA1A-B754F2A20070}" presName="Name0" presStyleCnt="0">
        <dgm:presLayoutVars>
          <dgm:chMax/>
          <dgm:chPref/>
          <dgm:animLvl val="lvl"/>
        </dgm:presLayoutVars>
      </dgm:prSet>
      <dgm:spPr/>
    </dgm:pt>
    <dgm:pt modelId="{2CD910E7-0B6F-4E3D-BB1B-E0B407D8EFBD}" type="pres">
      <dgm:prSet presAssocID="{03B6D883-E2E6-42BE-BE8D-D5016F4A5642}" presName="composite" presStyleCnt="0"/>
      <dgm:spPr/>
    </dgm:pt>
    <dgm:pt modelId="{26AC0A45-C44C-440B-BD48-43E886489681}" type="pres">
      <dgm:prSet presAssocID="{03B6D883-E2E6-42BE-BE8D-D5016F4A5642}" presName="Parent1" presStyleLbl="alignNode1" presStyleIdx="0" presStyleCnt="5" custScaleX="167293" custLinFactNeighborX="1301" custLinFactNeighborY="2804">
        <dgm:presLayoutVars>
          <dgm:chMax val="1"/>
          <dgm:chPref val="1"/>
          <dgm:bulletEnabled val="1"/>
        </dgm:presLayoutVars>
      </dgm:prSet>
      <dgm:spPr/>
    </dgm:pt>
    <dgm:pt modelId="{3F53F37E-5709-46C9-A861-2F819D4D77A8}" type="pres">
      <dgm:prSet presAssocID="{03B6D883-E2E6-42BE-BE8D-D5016F4A5642}" presName="Childtext1" presStyleLbl="revTx" presStyleIdx="0" presStyleCnt="5">
        <dgm:presLayoutVars>
          <dgm:chMax val="0"/>
          <dgm:chPref val="0"/>
          <dgm:bulletEnabled/>
        </dgm:presLayoutVars>
      </dgm:prSet>
      <dgm:spPr/>
    </dgm:pt>
    <dgm:pt modelId="{0E1DABEE-02F0-45F9-B00D-994CCB1B81BA}" type="pres">
      <dgm:prSet presAssocID="{03B6D883-E2E6-42BE-BE8D-D5016F4A5642}" presName="ConnectLine" presStyleLbl="sibTrans1D1" presStyleIdx="0" presStyleCnt="5"/>
      <dgm:spPr>
        <a:noFill/>
        <a:ln w="12700" cap="flat" cmpd="sng" algn="ctr">
          <a:solidFill>
            <a:schemeClr val="accent2">
              <a:hueOff val="0"/>
              <a:satOff val="0"/>
              <a:lumOff val="0"/>
              <a:alphaOff val="0"/>
            </a:schemeClr>
          </a:solidFill>
          <a:prstDash val="dash"/>
        </a:ln>
        <a:effectLst/>
      </dgm:spPr>
    </dgm:pt>
    <dgm:pt modelId="{C3C40309-7E14-4AE4-B424-146D9985A740}" type="pres">
      <dgm:prSet presAssocID="{03B6D883-E2E6-42BE-BE8D-D5016F4A5642}" presName="ConnectLineEnd" presStyleLbl="node1" presStyleIdx="0" presStyleCnt="5"/>
      <dgm:spPr/>
    </dgm:pt>
    <dgm:pt modelId="{7372EB1B-15AA-4EA5-AE54-719E84921466}" type="pres">
      <dgm:prSet presAssocID="{03B6D883-E2E6-42BE-BE8D-D5016F4A5642}" presName="EmptyPane" presStyleCnt="0"/>
      <dgm:spPr/>
    </dgm:pt>
    <dgm:pt modelId="{AB72485A-08A2-45FD-BBC4-9396F2EAD46C}" type="pres">
      <dgm:prSet presAssocID="{AF9E9A91-CFAA-4D06-8377-0B33E1C37BE6}" presName="spaceBetweenRectangles" presStyleLbl="fgAcc1" presStyleIdx="0" presStyleCnt="4"/>
      <dgm:spPr/>
    </dgm:pt>
    <dgm:pt modelId="{A06DA86F-C556-43BD-B142-451AC407C7EE}" type="pres">
      <dgm:prSet presAssocID="{2D58754B-BFD9-4682-A774-0F991A770964}" presName="composite" presStyleCnt="0"/>
      <dgm:spPr/>
    </dgm:pt>
    <dgm:pt modelId="{D9D82612-F8EC-47DB-8F13-E689722DA574}" type="pres">
      <dgm:prSet presAssocID="{2D58754B-BFD9-4682-A774-0F991A770964}" presName="Parent1" presStyleLbl="alignNode1" presStyleIdx="1" presStyleCnt="5" custLinFactNeighborX="1301" custLinFactNeighborY="4616">
        <dgm:presLayoutVars>
          <dgm:chMax val="1"/>
          <dgm:chPref val="1"/>
          <dgm:bulletEnabled val="1"/>
        </dgm:presLayoutVars>
      </dgm:prSet>
      <dgm:spPr/>
    </dgm:pt>
    <dgm:pt modelId="{66A09E3B-9B23-4867-83DF-80E5E301FFCD}" type="pres">
      <dgm:prSet presAssocID="{2D58754B-BFD9-4682-A774-0F991A770964}" presName="Childtext1" presStyleLbl="revTx" presStyleIdx="1" presStyleCnt="5">
        <dgm:presLayoutVars>
          <dgm:chMax val="0"/>
          <dgm:chPref val="0"/>
          <dgm:bulletEnabled/>
        </dgm:presLayoutVars>
      </dgm:prSet>
      <dgm:spPr/>
    </dgm:pt>
    <dgm:pt modelId="{66D3DD80-60F3-4E68-8152-E259776003A6}" type="pres">
      <dgm:prSet presAssocID="{2D58754B-BFD9-4682-A774-0F991A770964}" presName="ConnectLine" presStyleLbl="sibTrans1D1" presStyleIdx="1" presStyleCnt="5"/>
      <dgm:spPr>
        <a:noFill/>
        <a:ln w="12700" cap="flat" cmpd="sng" algn="ctr">
          <a:solidFill>
            <a:schemeClr val="accent2">
              <a:hueOff val="0"/>
              <a:satOff val="0"/>
              <a:lumOff val="0"/>
              <a:alphaOff val="0"/>
            </a:schemeClr>
          </a:solidFill>
          <a:prstDash val="dash"/>
        </a:ln>
        <a:effectLst/>
      </dgm:spPr>
    </dgm:pt>
    <dgm:pt modelId="{D3FEA54C-1C97-4543-B786-F6D0D9CC3167}" type="pres">
      <dgm:prSet presAssocID="{2D58754B-BFD9-4682-A774-0F991A770964}" presName="ConnectLineEnd" presStyleLbl="node1" presStyleIdx="1" presStyleCnt="5"/>
      <dgm:spPr/>
    </dgm:pt>
    <dgm:pt modelId="{10EE5126-3AAB-42EB-BEB0-151735D92282}" type="pres">
      <dgm:prSet presAssocID="{2D58754B-BFD9-4682-A774-0F991A770964}" presName="EmptyPane" presStyleCnt="0"/>
      <dgm:spPr/>
    </dgm:pt>
    <dgm:pt modelId="{812944AE-DB78-4B8E-BDE0-501F3A8D4B86}" type="pres">
      <dgm:prSet presAssocID="{C104FFE1-3440-4A64-9D7F-9C425E465746}" presName="spaceBetweenRectangles" presStyleLbl="fgAcc1" presStyleIdx="1" presStyleCnt="4"/>
      <dgm:spPr/>
    </dgm:pt>
    <dgm:pt modelId="{2224DE8C-8002-4CEF-9901-9440AB28CCB2}" type="pres">
      <dgm:prSet presAssocID="{55E1AA9F-A89E-463A-B26F-60325AECF50F}" presName="composite" presStyleCnt="0"/>
      <dgm:spPr/>
    </dgm:pt>
    <dgm:pt modelId="{8B9E72E6-605F-48D6-8410-BA5EFF1F709B}" type="pres">
      <dgm:prSet presAssocID="{55E1AA9F-A89E-463A-B26F-60325AECF50F}" presName="Parent1" presStyleLbl="alignNode1" presStyleIdx="2" presStyleCnt="5">
        <dgm:presLayoutVars>
          <dgm:chMax val="1"/>
          <dgm:chPref val="1"/>
          <dgm:bulletEnabled val="1"/>
        </dgm:presLayoutVars>
      </dgm:prSet>
      <dgm:spPr/>
    </dgm:pt>
    <dgm:pt modelId="{8FADD187-5534-41FC-AEAB-A1DFA671BC98}" type="pres">
      <dgm:prSet presAssocID="{55E1AA9F-A89E-463A-B26F-60325AECF50F}" presName="Childtext1" presStyleLbl="revTx" presStyleIdx="2" presStyleCnt="5">
        <dgm:presLayoutVars>
          <dgm:chMax val="0"/>
          <dgm:chPref val="0"/>
          <dgm:bulletEnabled/>
        </dgm:presLayoutVars>
      </dgm:prSet>
      <dgm:spPr/>
    </dgm:pt>
    <dgm:pt modelId="{1C67F482-7990-42A7-B8A9-0AA0269866F7}" type="pres">
      <dgm:prSet presAssocID="{55E1AA9F-A89E-463A-B26F-60325AECF50F}" presName="ConnectLine" presStyleLbl="sibTrans1D1" presStyleIdx="2" presStyleCnt="5"/>
      <dgm:spPr>
        <a:noFill/>
        <a:ln w="12700" cap="flat" cmpd="sng" algn="ctr">
          <a:solidFill>
            <a:schemeClr val="accent2">
              <a:hueOff val="0"/>
              <a:satOff val="0"/>
              <a:lumOff val="0"/>
              <a:alphaOff val="0"/>
            </a:schemeClr>
          </a:solidFill>
          <a:prstDash val="dash"/>
        </a:ln>
        <a:effectLst/>
      </dgm:spPr>
    </dgm:pt>
    <dgm:pt modelId="{D092F12B-EF3E-48C1-9A86-D21FA071DDBB}" type="pres">
      <dgm:prSet presAssocID="{55E1AA9F-A89E-463A-B26F-60325AECF50F}" presName="ConnectLineEnd" presStyleLbl="node1" presStyleIdx="2" presStyleCnt="5"/>
      <dgm:spPr/>
    </dgm:pt>
    <dgm:pt modelId="{CE730F7A-8E27-47E2-9911-7FDA19D3DB9A}" type="pres">
      <dgm:prSet presAssocID="{55E1AA9F-A89E-463A-B26F-60325AECF50F}" presName="EmptyPane" presStyleCnt="0"/>
      <dgm:spPr/>
    </dgm:pt>
    <dgm:pt modelId="{0B31CD8D-7728-4D2F-9ABE-1E02C999910D}" type="pres">
      <dgm:prSet presAssocID="{56235C5F-85CF-4318-A6B1-70B2C8267E8A}" presName="spaceBetweenRectangles" presStyleLbl="fgAcc1" presStyleIdx="2" presStyleCnt="4"/>
      <dgm:spPr/>
    </dgm:pt>
    <dgm:pt modelId="{F248B005-CDD0-441A-81B3-A87231DE5940}" type="pres">
      <dgm:prSet presAssocID="{CBE8B0BA-D33C-4670-B61B-C0F792F394F3}" presName="composite" presStyleCnt="0"/>
      <dgm:spPr/>
    </dgm:pt>
    <dgm:pt modelId="{E1E12361-6D67-48A5-BEDA-6D46952A0B7B}" type="pres">
      <dgm:prSet presAssocID="{CBE8B0BA-D33C-4670-B61B-C0F792F394F3}" presName="Parent1" presStyleLbl="alignNode1" presStyleIdx="3" presStyleCnt="5">
        <dgm:presLayoutVars>
          <dgm:chMax val="1"/>
          <dgm:chPref val="1"/>
          <dgm:bulletEnabled val="1"/>
        </dgm:presLayoutVars>
      </dgm:prSet>
      <dgm:spPr/>
    </dgm:pt>
    <dgm:pt modelId="{7B155243-18A7-4504-B3BA-D5CE6AF2EE2B}" type="pres">
      <dgm:prSet presAssocID="{CBE8B0BA-D33C-4670-B61B-C0F792F394F3}" presName="Childtext1" presStyleLbl="revTx" presStyleIdx="3" presStyleCnt="5">
        <dgm:presLayoutVars>
          <dgm:chMax val="0"/>
          <dgm:chPref val="0"/>
          <dgm:bulletEnabled/>
        </dgm:presLayoutVars>
      </dgm:prSet>
      <dgm:spPr/>
    </dgm:pt>
    <dgm:pt modelId="{1043B403-C190-4A59-8EC9-F521B8735D65}" type="pres">
      <dgm:prSet presAssocID="{CBE8B0BA-D33C-4670-B61B-C0F792F394F3}" presName="ConnectLine" presStyleLbl="sibTrans1D1" presStyleIdx="3" presStyleCnt="5"/>
      <dgm:spPr>
        <a:noFill/>
        <a:ln w="12700" cap="flat" cmpd="sng" algn="ctr">
          <a:solidFill>
            <a:schemeClr val="accent2">
              <a:hueOff val="0"/>
              <a:satOff val="0"/>
              <a:lumOff val="0"/>
              <a:alphaOff val="0"/>
            </a:schemeClr>
          </a:solidFill>
          <a:prstDash val="dash"/>
        </a:ln>
        <a:effectLst/>
      </dgm:spPr>
    </dgm:pt>
    <dgm:pt modelId="{8838B5E0-B7F1-4227-92D3-89DA8A25D96F}" type="pres">
      <dgm:prSet presAssocID="{CBE8B0BA-D33C-4670-B61B-C0F792F394F3}" presName="ConnectLineEnd" presStyleLbl="node1" presStyleIdx="3" presStyleCnt="5"/>
      <dgm:spPr/>
    </dgm:pt>
    <dgm:pt modelId="{6B69864C-BC6D-427B-967C-826A15242B56}" type="pres">
      <dgm:prSet presAssocID="{CBE8B0BA-D33C-4670-B61B-C0F792F394F3}" presName="EmptyPane" presStyleCnt="0"/>
      <dgm:spPr/>
    </dgm:pt>
    <dgm:pt modelId="{1C958A98-39D6-4E50-BDA9-DBAA32A35F1E}" type="pres">
      <dgm:prSet presAssocID="{E5B19AEC-9C2F-40BD-AA32-8EB8495AE1EF}" presName="spaceBetweenRectangles" presStyleLbl="fgAcc1" presStyleIdx="3" presStyleCnt="4"/>
      <dgm:spPr/>
    </dgm:pt>
    <dgm:pt modelId="{2B40F81C-2C8B-4885-9BB4-CFED8D82804D}" type="pres">
      <dgm:prSet presAssocID="{2520C070-1827-4C86-B99B-C78D0E08110F}" presName="composite" presStyleCnt="0"/>
      <dgm:spPr/>
    </dgm:pt>
    <dgm:pt modelId="{482ADF32-DCBC-4B49-B3A0-39DF790B2548}" type="pres">
      <dgm:prSet presAssocID="{2520C070-1827-4C86-B99B-C78D0E08110F}" presName="Parent1" presStyleLbl="alignNode1" presStyleIdx="4" presStyleCnt="5" custScaleX="128965">
        <dgm:presLayoutVars>
          <dgm:chMax val="1"/>
          <dgm:chPref val="1"/>
          <dgm:bulletEnabled val="1"/>
        </dgm:presLayoutVars>
      </dgm:prSet>
      <dgm:spPr/>
    </dgm:pt>
    <dgm:pt modelId="{116239A6-132D-4FC2-87AB-55D34B284D8C}" type="pres">
      <dgm:prSet presAssocID="{2520C070-1827-4C86-B99B-C78D0E08110F}" presName="Childtext1" presStyleLbl="revTx" presStyleIdx="4" presStyleCnt="5">
        <dgm:presLayoutVars>
          <dgm:chMax val="0"/>
          <dgm:chPref val="0"/>
          <dgm:bulletEnabled/>
        </dgm:presLayoutVars>
      </dgm:prSet>
      <dgm:spPr/>
    </dgm:pt>
    <dgm:pt modelId="{FDE832E8-9B83-4956-96D8-699D8D2F49EF}" type="pres">
      <dgm:prSet presAssocID="{2520C070-1827-4C86-B99B-C78D0E08110F}" presName="ConnectLine" presStyleLbl="sibTrans1D1" presStyleIdx="4" presStyleCnt="5"/>
      <dgm:spPr>
        <a:noFill/>
        <a:ln w="12700" cap="flat" cmpd="sng" algn="ctr">
          <a:solidFill>
            <a:schemeClr val="accent2">
              <a:hueOff val="0"/>
              <a:satOff val="0"/>
              <a:lumOff val="0"/>
              <a:alphaOff val="0"/>
            </a:schemeClr>
          </a:solidFill>
          <a:prstDash val="dash"/>
        </a:ln>
        <a:effectLst/>
      </dgm:spPr>
    </dgm:pt>
    <dgm:pt modelId="{FCD10645-A219-424C-9BD4-9C6E60F20FA0}" type="pres">
      <dgm:prSet presAssocID="{2520C070-1827-4C86-B99B-C78D0E08110F}" presName="ConnectLineEnd" presStyleLbl="node1" presStyleIdx="4" presStyleCnt="5"/>
      <dgm:spPr/>
    </dgm:pt>
    <dgm:pt modelId="{9660251B-AEEF-406B-A374-7111DC205A9B}" type="pres">
      <dgm:prSet presAssocID="{2520C070-1827-4C86-B99B-C78D0E08110F}" presName="EmptyPane" presStyleCnt="0"/>
      <dgm:spPr/>
    </dgm:pt>
  </dgm:ptLst>
  <dgm:cxnLst>
    <dgm:cxn modelId="{F4188F00-56FE-4F36-928A-2DD941A422C1}" srcId="{9C5BD959-F282-4B17-AA1A-B754F2A20070}" destId="{2520C070-1827-4C86-B99B-C78D0E08110F}" srcOrd="4" destOrd="0" parTransId="{90265E71-E1E7-4371-9214-5BD7BD68747D}" sibTransId="{989F15F3-D53E-4B40-A699-A16693369DEA}"/>
    <dgm:cxn modelId="{77975A01-D9C6-49D2-B5F5-79AF365F0600}" srcId="{9C5BD959-F282-4B17-AA1A-B754F2A20070}" destId="{55E1AA9F-A89E-463A-B26F-60325AECF50F}" srcOrd="2" destOrd="0" parTransId="{913F8117-8EB7-4283-A947-9FC99A898B4E}" sibTransId="{56235C5F-85CF-4318-A6B1-70B2C8267E8A}"/>
    <dgm:cxn modelId="{16A16E06-358F-43B7-BC40-C39CC2FC391D}" srcId="{9C5BD959-F282-4B17-AA1A-B754F2A20070}" destId="{CBE8B0BA-D33C-4670-B61B-C0F792F394F3}" srcOrd="3" destOrd="0" parTransId="{8088DBE7-3790-46B4-ADA6-5DF261A440D5}" sibTransId="{E5B19AEC-9C2F-40BD-AA32-8EB8495AE1EF}"/>
    <dgm:cxn modelId="{31C0AD21-C03C-43AA-A48E-398DF8806933}" type="presOf" srcId="{2D58754B-BFD9-4682-A774-0F991A770964}" destId="{D9D82612-F8EC-47DB-8F13-E689722DA574}" srcOrd="0" destOrd="0" presId="urn:microsoft.com/office/officeart/2016/7/layout/HexagonTimeline"/>
    <dgm:cxn modelId="{5C303222-A766-4410-B95F-304BFBCB0373}" type="presOf" srcId="{BB224A7A-42D2-4CFD-B880-2ADD7482918E}" destId="{7B155243-18A7-4504-B3BA-D5CE6AF2EE2B}" srcOrd="0" destOrd="0" presId="urn:microsoft.com/office/officeart/2016/7/layout/HexagonTimeline"/>
    <dgm:cxn modelId="{D0CFDA33-D09D-4E4E-BBDA-F557A0476597}" srcId="{9C5BD959-F282-4B17-AA1A-B754F2A20070}" destId="{2D58754B-BFD9-4682-A774-0F991A770964}" srcOrd="1" destOrd="0" parTransId="{E060E061-29FD-424A-9F68-F12ACDF34158}" sibTransId="{C104FFE1-3440-4A64-9D7F-9C425E465746}"/>
    <dgm:cxn modelId="{BD03FA5B-2B25-49B7-A441-020242D97FEC}" srcId="{2520C070-1827-4C86-B99B-C78D0E08110F}" destId="{AEB0F5B5-F6CE-4BA2-B3BF-64C902C34C38}" srcOrd="0" destOrd="0" parTransId="{F7009F87-1F74-4D8A-8D57-5F2E01A2C4D8}" sibTransId="{A15CF1E4-1865-49A4-A974-BFFE8228C8DC}"/>
    <dgm:cxn modelId="{5B5DE06D-9268-4628-81CB-A1BA096614CC}" srcId="{9C5BD959-F282-4B17-AA1A-B754F2A20070}" destId="{03B6D883-E2E6-42BE-BE8D-D5016F4A5642}" srcOrd="0" destOrd="0" parTransId="{D108F484-63D9-4555-8178-76120F598338}" sibTransId="{AF9E9A91-CFAA-4D06-8377-0B33E1C37BE6}"/>
    <dgm:cxn modelId="{54D9124E-F01A-46C5-A24B-0F5E44DED7F0}" type="presOf" srcId="{9C5BD959-F282-4B17-AA1A-B754F2A20070}" destId="{0A880035-ECB5-440F-A3A1-C1A3F32F678C}" srcOrd="0" destOrd="0" presId="urn:microsoft.com/office/officeart/2016/7/layout/HexagonTimeline"/>
    <dgm:cxn modelId="{76E91A53-F4BB-49EA-9D8D-25666AD135F0}" type="presOf" srcId="{E2A466AE-8D44-4BC8-99B9-DDB4548E4FF1}" destId="{8FADD187-5534-41FC-AEAB-A1DFA671BC98}" srcOrd="0" destOrd="0" presId="urn:microsoft.com/office/officeart/2016/7/layout/HexagonTimeline"/>
    <dgm:cxn modelId="{96BD9581-0DD5-48AB-A7DC-09374D5592A8}" srcId="{CBE8B0BA-D33C-4670-B61B-C0F792F394F3}" destId="{BB224A7A-42D2-4CFD-B880-2ADD7482918E}" srcOrd="0" destOrd="0" parTransId="{3111A7F0-3D96-4932-B52E-ED03DB11CD95}" sibTransId="{D1AE582D-A7ED-4AA7-8B94-27BE6FEB1DE4}"/>
    <dgm:cxn modelId="{60522585-1A1E-42B7-BA4D-245B175DE297}" type="presOf" srcId="{AEB0F5B5-F6CE-4BA2-B3BF-64C902C34C38}" destId="{116239A6-132D-4FC2-87AB-55D34B284D8C}" srcOrd="0" destOrd="0" presId="urn:microsoft.com/office/officeart/2016/7/layout/HexagonTimeline"/>
    <dgm:cxn modelId="{4DF7F88C-D1C2-4F65-BC98-58011A6B11C3}" type="presOf" srcId="{06C0DD75-23E5-4F8C-B205-50FC047F6BB8}" destId="{66A09E3B-9B23-4867-83DF-80E5E301FFCD}" srcOrd="0" destOrd="0" presId="urn:microsoft.com/office/officeart/2016/7/layout/HexagonTimeline"/>
    <dgm:cxn modelId="{4D675492-354E-480F-8B9D-A68ABB8A426B}" type="presOf" srcId="{CBE8B0BA-D33C-4670-B61B-C0F792F394F3}" destId="{E1E12361-6D67-48A5-BEDA-6D46952A0B7B}" srcOrd="0" destOrd="0" presId="urn:microsoft.com/office/officeart/2016/7/layout/HexagonTimeline"/>
    <dgm:cxn modelId="{66BCF4A9-3EE4-41BE-AEFA-8D75F85F9CC6}" type="presOf" srcId="{03B6D883-E2E6-42BE-BE8D-D5016F4A5642}" destId="{26AC0A45-C44C-440B-BD48-43E886489681}" srcOrd="0" destOrd="0" presId="urn:microsoft.com/office/officeart/2016/7/layout/HexagonTimeline"/>
    <dgm:cxn modelId="{ED10D7D9-2618-4CFD-ADF0-963CD11062ED}" type="presOf" srcId="{968DAD5A-29AB-4A26-BB08-DFA871BCD16D}" destId="{3F53F37E-5709-46C9-A861-2F819D4D77A8}" srcOrd="0" destOrd="0" presId="urn:microsoft.com/office/officeart/2016/7/layout/HexagonTimeline"/>
    <dgm:cxn modelId="{48B8D7DA-9BCC-4849-A188-7CB427F117BB}" srcId="{03B6D883-E2E6-42BE-BE8D-D5016F4A5642}" destId="{968DAD5A-29AB-4A26-BB08-DFA871BCD16D}" srcOrd="0" destOrd="0" parTransId="{122F937E-0551-4FAF-8E5D-46A65BE2D772}" sibTransId="{718E239A-8FFA-4D2B-88BE-4B1DE3514440}"/>
    <dgm:cxn modelId="{DB899FEA-ECF8-4A1C-AD01-3E53C78889D4}" srcId="{2D58754B-BFD9-4682-A774-0F991A770964}" destId="{06C0DD75-23E5-4F8C-B205-50FC047F6BB8}" srcOrd="0" destOrd="0" parTransId="{3DA22EDB-EAA3-44EC-B731-BFC579AAC773}" sibTransId="{8F0AF489-4688-44DD-8F3E-F52E1F0C797D}"/>
    <dgm:cxn modelId="{057CC0EA-475E-4F39-9971-28D01CCC087D}" type="presOf" srcId="{2520C070-1827-4C86-B99B-C78D0E08110F}" destId="{482ADF32-DCBC-4B49-B3A0-39DF790B2548}" srcOrd="0" destOrd="0" presId="urn:microsoft.com/office/officeart/2016/7/layout/HexagonTimeline"/>
    <dgm:cxn modelId="{224E7EF3-7DC2-4232-B5FE-D082D6DBF2A7}" type="presOf" srcId="{55E1AA9F-A89E-463A-B26F-60325AECF50F}" destId="{8B9E72E6-605F-48D6-8410-BA5EFF1F709B}" srcOrd="0" destOrd="0" presId="urn:microsoft.com/office/officeart/2016/7/layout/HexagonTimeline"/>
    <dgm:cxn modelId="{7A485FFA-22FC-464F-ABBD-8772315114A7}" srcId="{55E1AA9F-A89E-463A-B26F-60325AECF50F}" destId="{E2A466AE-8D44-4BC8-99B9-DDB4548E4FF1}" srcOrd="0" destOrd="0" parTransId="{FAA06558-3772-4EE2-AF2F-9EC0DAA3B4CD}" sibTransId="{45E61CD4-9E8D-4B5F-9F8B-70FB4F7B67CC}"/>
    <dgm:cxn modelId="{23BCA24C-0E57-434D-8E4E-195E9A531883}" type="presParOf" srcId="{0A880035-ECB5-440F-A3A1-C1A3F32F678C}" destId="{2CD910E7-0B6F-4E3D-BB1B-E0B407D8EFBD}" srcOrd="0" destOrd="0" presId="urn:microsoft.com/office/officeart/2016/7/layout/HexagonTimeline"/>
    <dgm:cxn modelId="{DF11879C-D2E6-4389-9503-BBF1BC26D3BF}" type="presParOf" srcId="{2CD910E7-0B6F-4E3D-BB1B-E0B407D8EFBD}" destId="{26AC0A45-C44C-440B-BD48-43E886489681}" srcOrd="0" destOrd="0" presId="urn:microsoft.com/office/officeart/2016/7/layout/HexagonTimeline"/>
    <dgm:cxn modelId="{C24DF3B7-6FF6-4F62-B107-2747539152F8}" type="presParOf" srcId="{2CD910E7-0B6F-4E3D-BB1B-E0B407D8EFBD}" destId="{3F53F37E-5709-46C9-A861-2F819D4D77A8}" srcOrd="1" destOrd="0" presId="urn:microsoft.com/office/officeart/2016/7/layout/HexagonTimeline"/>
    <dgm:cxn modelId="{4E6ED861-FDE3-4355-A372-264AB0A1356A}" type="presParOf" srcId="{2CD910E7-0B6F-4E3D-BB1B-E0B407D8EFBD}" destId="{0E1DABEE-02F0-45F9-B00D-994CCB1B81BA}" srcOrd="2" destOrd="0" presId="urn:microsoft.com/office/officeart/2016/7/layout/HexagonTimeline"/>
    <dgm:cxn modelId="{65473702-EEA1-4B22-AFD5-F4A866274F43}" type="presParOf" srcId="{2CD910E7-0B6F-4E3D-BB1B-E0B407D8EFBD}" destId="{C3C40309-7E14-4AE4-B424-146D9985A740}" srcOrd="3" destOrd="0" presId="urn:microsoft.com/office/officeart/2016/7/layout/HexagonTimeline"/>
    <dgm:cxn modelId="{2EA75754-984E-4ED0-9750-A30DD2AE6153}" type="presParOf" srcId="{2CD910E7-0B6F-4E3D-BB1B-E0B407D8EFBD}" destId="{7372EB1B-15AA-4EA5-AE54-719E84921466}" srcOrd="4" destOrd="0" presId="urn:microsoft.com/office/officeart/2016/7/layout/HexagonTimeline"/>
    <dgm:cxn modelId="{971726CB-E1B4-402C-A151-A630A34BECCB}" type="presParOf" srcId="{0A880035-ECB5-440F-A3A1-C1A3F32F678C}" destId="{AB72485A-08A2-45FD-BBC4-9396F2EAD46C}" srcOrd="1" destOrd="0" presId="urn:microsoft.com/office/officeart/2016/7/layout/HexagonTimeline"/>
    <dgm:cxn modelId="{771BE9DF-4979-466B-B349-53DBF0B7013B}" type="presParOf" srcId="{0A880035-ECB5-440F-A3A1-C1A3F32F678C}" destId="{A06DA86F-C556-43BD-B142-451AC407C7EE}" srcOrd="2" destOrd="0" presId="urn:microsoft.com/office/officeart/2016/7/layout/HexagonTimeline"/>
    <dgm:cxn modelId="{72448034-33A2-4554-B256-11CE2D3E49A1}" type="presParOf" srcId="{A06DA86F-C556-43BD-B142-451AC407C7EE}" destId="{D9D82612-F8EC-47DB-8F13-E689722DA574}" srcOrd="0" destOrd="0" presId="urn:microsoft.com/office/officeart/2016/7/layout/HexagonTimeline"/>
    <dgm:cxn modelId="{1D537846-D58A-41EB-B4AD-DFEC668A314C}" type="presParOf" srcId="{A06DA86F-C556-43BD-B142-451AC407C7EE}" destId="{66A09E3B-9B23-4867-83DF-80E5E301FFCD}" srcOrd="1" destOrd="0" presId="urn:microsoft.com/office/officeart/2016/7/layout/HexagonTimeline"/>
    <dgm:cxn modelId="{711DCAFA-BC81-4FAF-94B2-7ED116315514}" type="presParOf" srcId="{A06DA86F-C556-43BD-B142-451AC407C7EE}" destId="{66D3DD80-60F3-4E68-8152-E259776003A6}" srcOrd="2" destOrd="0" presId="urn:microsoft.com/office/officeart/2016/7/layout/HexagonTimeline"/>
    <dgm:cxn modelId="{5377E82E-F23D-49F5-9F76-849119C42F06}" type="presParOf" srcId="{A06DA86F-C556-43BD-B142-451AC407C7EE}" destId="{D3FEA54C-1C97-4543-B786-F6D0D9CC3167}" srcOrd="3" destOrd="0" presId="urn:microsoft.com/office/officeart/2016/7/layout/HexagonTimeline"/>
    <dgm:cxn modelId="{E8A2D683-8673-4342-9AF6-C633A62E9AF3}" type="presParOf" srcId="{A06DA86F-C556-43BD-B142-451AC407C7EE}" destId="{10EE5126-3AAB-42EB-BEB0-151735D92282}" srcOrd="4" destOrd="0" presId="urn:microsoft.com/office/officeart/2016/7/layout/HexagonTimeline"/>
    <dgm:cxn modelId="{E4229D5E-D3DE-4809-975B-449FA741FF4F}" type="presParOf" srcId="{0A880035-ECB5-440F-A3A1-C1A3F32F678C}" destId="{812944AE-DB78-4B8E-BDE0-501F3A8D4B86}" srcOrd="3" destOrd="0" presId="urn:microsoft.com/office/officeart/2016/7/layout/HexagonTimeline"/>
    <dgm:cxn modelId="{E3793DAE-99BC-42AD-8457-D9D91880CB77}" type="presParOf" srcId="{0A880035-ECB5-440F-A3A1-C1A3F32F678C}" destId="{2224DE8C-8002-4CEF-9901-9440AB28CCB2}" srcOrd="4" destOrd="0" presId="urn:microsoft.com/office/officeart/2016/7/layout/HexagonTimeline"/>
    <dgm:cxn modelId="{FEC65D77-EF3C-4B38-86EC-F33EAD7D5C21}" type="presParOf" srcId="{2224DE8C-8002-4CEF-9901-9440AB28CCB2}" destId="{8B9E72E6-605F-48D6-8410-BA5EFF1F709B}" srcOrd="0" destOrd="0" presId="urn:microsoft.com/office/officeart/2016/7/layout/HexagonTimeline"/>
    <dgm:cxn modelId="{1E2A1E0D-20E0-4716-BE4B-416C0842A528}" type="presParOf" srcId="{2224DE8C-8002-4CEF-9901-9440AB28CCB2}" destId="{8FADD187-5534-41FC-AEAB-A1DFA671BC98}" srcOrd="1" destOrd="0" presId="urn:microsoft.com/office/officeart/2016/7/layout/HexagonTimeline"/>
    <dgm:cxn modelId="{A46CEA38-5081-4DE9-9973-22174BA4CA9C}" type="presParOf" srcId="{2224DE8C-8002-4CEF-9901-9440AB28CCB2}" destId="{1C67F482-7990-42A7-B8A9-0AA0269866F7}" srcOrd="2" destOrd="0" presId="urn:microsoft.com/office/officeart/2016/7/layout/HexagonTimeline"/>
    <dgm:cxn modelId="{303DB264-FF63-47FF-BA26-412860F7077E}" type="presParOf" srcId="{2224DE8C-8002-4CEF-9901-9440AB28CCB2}" destId="{D092F12B-EF3E-48C1-9A86-D21FA071DDBB}" srcOrd="3" destOrd="0" presId="urn:microsoft.com/office/officeart/2016/7/layout/HexagonTimeline"/>
    <dgm:cxn modelId="{7DCDF9FF-D632-4136-8CC0-F6029196D5B7}" type="presParOf" srcId="{2224DE8C-8002-4CEF-9901-9440AB28CCB2}" destId="{CE730F7A-8E27-47E2-9911-7FDA19D3DB9A}" srcOrd="4" destOrd="0" presId="urn:microsoft.com/office/officeart/2016/7/layout/HexagonTimeline"/>
    <dgm:cxn modelId="{F5524AE7-EC97-417B-98B2-7246A3F87150}" type="presParOf" srcId="{0A880035-ECB5-440F-A3A1-C1A3F32F678C}" destId="{0B31CD8D-7728-4D2F-9ABE-1E02C999910D}" srcOrd="5" destOrd="0" presId="urn:microsoft.com/office/officeart/2016/7/layout/HexagonTimeline"/>
    <dgm:cxn modelId="{CBDEACB3-9E3B-4D2C-893F-61F10C6E6582}" type="presParOf" srcId="{0A880035-ECB5-440F-A3A1-C1A3F32F678C}" destId="{F248B005-CDD0-441A-81B3-A87231DE5940}" srcOrd="6" destOrd="0" presId="urn:microsoft.com/office/officeart/2016/7/layout/HexagonTimeline"/>
    <dgm:cxn modelId="{6F117DB9-434B-4195-B3F6-7EF796D31190}" type="presParOf" srcId="{F248B005-CDD0-441A-81B3-A87231DE5940}" destId="{E1E12361-6D67-48A5-BEDA-6D46952A0B7B}" srcOrd="0" destOrd="0" presId="urn:microsoft.com/office/officeart/2016/7/layout/HexagonTimeline"/>
    <dgm:cxn modelId="{7B987418-7F92-48B3-9D27-F6E0BF60A021}" type="presParOf" srcId="{F248B005-CDD0-441A-81B3-A87231DE5940}" destId="{7B155243-18A7-4504-B3BA-D5CE6AF2EE2B}" srcOrd="1" destOrd="0" presId="urn:microsoft.com/office/officeart/2016/7/layout/HexagonTimeline"/>
    <dgm:cxn modelId="{075A9482-138D-43F9-8D7F-E88CAD6A4294}" type="presParOf" srcId="{F248B005-CDD0-441A-81B3-A87231DE5940}" destId="{1043B403-C190-4A59-8EC9-F521B8735D65}" srcOrd="2" destOrd="0" presId="urn:microsoft.com/office/officeart/2016/7/layout/HexagonTimeline"/>
    <dgm:cxn modelId="{02511335-379A-4588-B3C9-4006B050E9D2}" type="presParOf" srcId="{F248B005-CDD0-441A-81B3-A87231DE5940}" destId="{8838B5E0-B7F1-4227-92D3-89DA8A25D96F}" srcOrd="3" destOrd="0" presId="urn:microsoft.com/office/officeart/2016/7/layout/HexagonTimeline"/>
    <dgm:cxn modelId="{B26B1967-8A3C-4857-BC12-B928D9B3127A}" type="presParOf" srcId="{F248B005-CDD0-441A-81B3-A87231DE5940}" destId="{6B69864C-BC6D-427B-967C-826A15242B56}" srcOrd="4" destOrd="0" presId="urn:microsoft.com/office/officeart/2016/7/layout/HexagonTimeline"/>
    <dgm:cxn modelId="{6ED87A85-3896-437D-8FF0-4A1EDA9439C3}" type="presParOf" srcId="{0A880035-ECB5-440F-A3A1-C1A3F32F678C}" destId="{1C958A98-39D6-4E50-BDA9-DBAA32A35F1E}" srcOrd="7" destOrd="0" presId="urn:microsoft.com/office/officeart/2016/7/layout/HexagonTimeline"/>
    <dgm:cxn modelId="{63537BFA-2B27-458D-8E48-D13B749933B8}" type="presParOf" srcId="{0A880035-ECB5-440F-A3A1-C1A3F32F678C}" destId="{2B40F81C-2C8B-4885-9BB4-CFED8D82804D}" srcOrd="8" destOrd="0" presId="urn:microsoft.com/office/officeart/2016/7/layout/HexagonTimeline"/>
    <dgm:cxn modelId="{56CBCA1B-C3DE-4708-8EAE-16F13FABF0B8}" type="presParOf" srcId="{2B40F81C-2C8B-4885-9BB4-CFED8D82804D}" destId="{482ADF32-DCBC-4B49-B3A0-39DF790B2548}" srcOrd="0" destOrd="0" presId="urn:microsoft.com/office/officeart/2016/7/layout/HexagonTimeline"/>
    <dgm:cxn modelId="{C39D7115-850A-4975-AE4B-635A53856C9D}" type="presParOf" srcId="{2B40F81C-2C8B-4885-9BB4-CFED8D82804D}" destId="{116239A6-132D-4FC2-87AB-55D34B284D8C}" srcOrd="1" destOrd="0" presId="urn:microsoft.com/office/officeart/2016/7/layout/HexagonTimeline"/>
    <dgm:cxn modelId="{6C206013-3DF9-4266-A893-D804FB7F0629}" type="presParOf" srcId="{2B40F81C-2C8B-4885-9BB4-CFED8D82804D}" destId="{FDE832E8-9B83-4956-96D8-699D8D2F49EF}" srcOrd="2" destOrd="0" presId="urn:microsoft.com/office/officeart/2016/7/layout/HexagonTimeline"/>
    <dgm:cxn modelId="{DA258C0D-AE46-45D8-9F57-CBF6EA2F2F91}" type="presParOf" srcId="{2B40F81C-2C8B-4885-9BB4-CFED8D82804D}" destId="{FCD10645-A219-424C-9BD4-9C6E60F20FA0}" srcOrd="3" destOrd="0" presId="urn:microsoft.com/office/officeart/2016/7/layout/HexagonTimeline"/>
    <dgm:cxn modelId="{7EA15EDB-4DA0-4632-8EA0-2EE7F22A46F0}" type="presParOf" srcId="{2B40F81C-2C8B-4885-9BB4-CFED8D82804D}" destId="{9660251B-AEEF-406B-A374-7111DC205A9B}"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AC0A45-C44C-440B-BD48-43E886489681}">
      <dsp:nvSpPr>
        <dsp:cNvPr id="0" name=""/>
        <dsp:cNvSpPr/>
      </dsp:nvSpPr>
      <dsp:spPr>
        <a:xfrm>
          <a:off x="413469" y="1659256"/>
          <a:ext cx="2010525" cy="449090"/>
        </a:xfrm>
        <a:prstGeom prst="homePlate">
          <a:avLst>
            <a:gd name="adj" fmla="val 40000"/>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Tipo de Producto</a:t>
          </a:r>
        </a:p>
      </dsp:txBody>
      <dsp:txXfrm>
        <a:off x="413469" y="1659256"/>
        <a:ext cx="1920707" cy="449090"/>
      </dsp:txXfrm>
    </dsp:sp>
    <dsp:sp modelId="{3F53F37E-5709-46C9-A861-2F819D4D77A8}">
      <dsp:nvSpPr>
        <dsp:cNvPr id="0" name=""/>
        <dsp:cNvSpPr/>
      </dsp:nvSpPr>
      <dsp:spPr>
        <a:xfrm>
          <a:off x="22533" y="12592"/>
          <a:ext cx="2792395" cy="11975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b="0" i="0" u="none" kern="1200" dirty="0">
              <a:latin typeface="+mn-lt"/>
            </a:rPr>
            <a:t>Solicitamos al usuario que nos defina que tipo de Producto es: </a:t>
          </a:r>
          <a:br>
            <a:rPr lang="en-US" sz="1200" b="0" i="0" u="none" kern="1200" dirty="0">
              <a:latin typeface="+mn-lt"/>
            </a:rPr>
          </a:br>
          <a:r>
            <a:rPr lang="es-ES" sz="1200" b="1" kern="1200" dirty="0"/>
            <a:t>1-Consumo </a:t>
          </a:r>
          <a:br>
            <a:rPr lang="es-ES" sz="1200" b="1" kern="1200" dirty="0"/>
          </a:br>
          <a:r>
            <a:rPr lang="es-ES" sz="1200" b="1" kern="1200" dirty="0"/>
            <a:t>2-Productos Farmacéuticos</a:t>
          </a:r>
          <a:br>
            <a:rPr lang="es-ES" sz="1200" b="1" kern="1200" dirty="0"/>
          </a:br>
          <a:r>
            <a:rPr lang="es-ES" sz="1200" b="1" kern="1200" dirty="0"/>
            <a:t> 3-Bienes Inmuebles </a:t>
          </a:r>
          <a:br>
            <a:rPr lang="es-ES" sz="1200" b="1" kern="1200" dirty="0"/>
          </a:br>
          <a:r>
            <a:rPr lang="es-ES" sz="1200" b="1" kern="1200" dirty="0"/>
            <a:t>4-Canasta Familiar</a:t>
          </a:r>
          <a:endParaRPr lang="en-US" sz="1200" b="1" kern="1200" dirty="0">
            <a:latin typeface="+mn-lt"/>
          </a:endParaRPr>
        </a:p>
      </dsp:txBody>
      <dsp:txXfrm>
        <a:off x="22533" y="12592"/>
        <a:ext cx="2792395" cy="1197573"/>
      </dsp:txXfrm>
    </dsp:sp>
    <dsp:sp modelId="{AB72485A-08A2-45FD-BBC4-9396F2EAD46C}">
      <dsp:nvSpPr>
        <dsp:cNvPr id="0" name=""/>
        <dsp:cNvSpPr/>
      </dsp:nvSpPr>
      <dsp:spPr>
        <a:xfrm rot="44784">
          <a:off x="2423967" y="1887870"/>
          <a:ext cx="624671" cy="0"/>
        </a:xfrm>
        <a:custGeom>
          <a:avLst/>
          <a:gdLst/>
          <a:ahLst/>
          <a:cxnLst/>
          <a:rect l="0" t="0" r="0" b="0"/>
          <a:pathLst>
            <a:path>
              <a:moveTo>
                <a:pt x="0" y="0"/>
              </a:moveTo>
              <a:lnTo>
                <a:pt x="624671" y="0"/>
              </a:lnTo>
            </a:path>
          </a:pathLst>
        </a:custGeom>
        <a:no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E1DABEE-02F0-45F9-B00D-994CCB1B81BA}">
      <dsp:nvSpPr>
        <dsp:cNvPr id="0" name=""/>
        <dsp:cNvSpPr/>
      </dsp:nvSpPr>
      <dsp:spPr>
        <a:xfrm>
          <a:off x="1418731" y="1285014"/>
          <a:ext cx="0" cy="374241"/>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3C40309-7E14-4AE4-B424-146D9985A740}">
      <dsp:nvSpPr>
        <dsp:cNvPr id="0" name=""/>
        <dsp:cNvSpPr/>
      </dsp:nvSpPr>
      <dsp:spPr>
        <a:xfrm>
          <a:off x="1356123" y="1210166"/>
          <a:ext cx="125216" cy="74848"/>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9D82612-F8EC-47DB-8F13-E689722DA574}">
      <dsp:nvSpPr>
        <dsp:cNvPr id="0" name=""/>
        <dsp:cNvSpPr/>
      </dsp:nvSpPr>
      <dsp:spPr>
        <a:xfrm>
          <a:off x="3048612" y="1667393"/>
          <a:ext cx="1201798" cy="449090"/>
        </a:xfrm>
        <a:prstGeom prst="hexagon">
          <a:avLst>
            <a:gd name="adj" fmla="val 40000"/>
            <a:gd name="vf" fmla="val 115470"/>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Código del producto</a:t>
          </a:r>
        </a:p>
      </dsp:txBody>
      <dsp:txXfrm>
        <a:off x="3208641" y="1727193"/>
        <a:ext cx="881741" cy="329490"/>
      </dsp:txXfrm>
    </dsp:sp>
    <dsp:sp modelId="{66A09E3B-9B23-4867-83DF-80E5E301FFCD}">
      <dsp:nvSpPr>
        <dsp:cNvPr id="0" name=""/>
        <dsp:cNvSpPr/>
      </dsp:nvSpPr>
      <dsp:spPr>
        <a:xfrm>
          <a:off x="2814929" y="2565574"/>
          <a:ext cx="1669164" cy="11975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t" anchorCtr="1">
          <a:noAutofit/>
        </a:bodyPr>
        <a:lstStyle/>
        <a:p>
          <a:pPr marL="0" lvl="0" indent="0" algn="ctr" defTabSz="533400">
            <a:lnSpc>
              <a:spcPct val="90000"/>
            </a:lnSpc>
            <a:spcBef>
              <a:spcPct val="0"/>
            </a:spcBef>
            <a:spcAft>
              <a:spcPct val="35000"/>
            </a:spcAft>
            <a:buNone/>
          </a:pPr>
          <a:r>
            <a:rPr lang="en-US" sz="1200" b="0" i="0" u="none" kern="1200" dirty="0"/>
            <a:t>Solicitamos al usuario que defina el Código Unico del producto </a:t>
          </a:r>
          <a:endParaRPr lang="en-US" sz="1200" kern="1200" dirty="0"/>
        </a:p>
      </dsp:txBody>
      <dsp:txXfrm>
        <a:off x="2814929" y="2565574"/>
        <a:ext cx="1669164" cy="1197573"/>
      </dsp:txXfrm>
    </dsp:sp>
    <dsp:sp modelId="{812944AE-DB78-4B8E-BDE0-501F3A8D4B86}">
      <dsp:nvSpPr>
        <dsp:cNvPr id="0" name=""/>
        <dsp:cNvSpPr/>
      </dsp:nvSpPr>
      <dsp:spPr>
        <a:xfrm rot="21442352">
          <a:off x="4250173" y="1881574"/>
          <a:ext cx="452206" cy="0"/>
        </a:xfrm>
        <a:custGeom>
          <a:avLst/>
          <a:gdLst/>
          <a:ahLst/>
          <a:cxnLst/>
          <a:rect l="0" t="0" r="0" b="0"/>
          <a:pathLst>
            <a:path>
              <a:moveTo>
                <a:pt x="0" y="0"/>
              </a:moveTo>
              <a:lnTo>
                <a:pt x="452206" y="0"/>
              </a:lnTo>
            </a:path>
          </a:pathLst>
        </a:custGeom>
        <a:no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6D3DD80-60F3-4E68-8152-E259776003A6}">
      <dsp:nvSpPr>
        <dsp:cNvPr id="0" name=""/>
        <dsp:cNvSpPr/>
      </dsp:nvSpPr>
      <dsp:spPr>
        <a:xfrm>
          <a:off x="3649511" y="2116484"/>
          <a:ext cx="0" cy="374241"/>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D3FEA54C-1C97-4543-B786-F6D0D9CC3167}">
      <dsp:nvSpPr>
        <dsp:cNvPr id="0" name=""/>
        <dsp:cNvSpPr/>
      </dsp:nvSpPr>
      <dsp:spPr>
        <a:xfrm>
          <a:off x="3612087" y="2490725"/>
          <a:ext cx="74848" cy="74848"/>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B9E72E6-605F-48D6-8410-BA5EFF1F709B}">
      <dsp:nvSpPr>
        <dsp:cNvPr id="0" name=""/>
        <dsp:cNvSpPr/>
      </dsp:nvSpPr>
      <dsp:spPr>
        <a:xfrm>
          <a:off x="4702141" y="1646663"/>
          <a:ext cx="1201798" cy="449090"/>
        </a:xfrm>
        <a:prstGeom prst="hexagon">
          <a:avLst>
            <a:gd name="adj" fmla="val 40000"/>
            <a:gd name="vf" fmla="val 115470"/>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Nombre del producto</a:t>
          </a:r>
        </a:p>
      </dsp:txBody>
      <dsp:txXfrm>
        <a:off x="4862170" y="1706463"/>
        <a:ext cx="881741" cy="329490"/>
      </dsp:txXfrm>
    </dsp:sp>
    <dsp:sp modelId="{8FADD187-5534-41FC-AEAB-A1DFA671BC98}">
      <dsp:nvSpPr>
        <dsp:cNvPr id="0" name=""/>
        <dsp:cNvSpPr/>
      </dsp:nvSpPr>
      <dsp:spPr>
        <a:xfrm>
          <a:off x="4468458" y="0"/>
          <a:ext cx="1669164" cy="11975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kern="1200" dirty="0"/>
            <a:t>El usuario carga el nombre del producto </a:t>
          </a:r>
        </a:p>
      </dsp:txBody>
      <dsp:txXfrm>
        <a:off x="4468458" y="0"/>
        <a:ext cx="1669164" cy="1197573"/>
      </dsp:txXfrm>
    </dsp:sp>
    <dsp:sp modelId="{0B31CD8D-7728-4D2F-9ABE-1E02C999910D}">
      <dsp:nvSpPr>
        <dsp:cNvPr id="0" name=""/>
        <dsp:cNvSpPr/>
      </dsp:nvSpPr>
      <dsp:spPr>
        <a:xfrm>
          <a:off x="5903940" y="1871208"/>
          <a:ext cx="467366" cy="0"/>
        </a:xfrm>
        <a:custGeom>
          <a:avLst/>
          <a:gdLst/>
          <a:ahLst/>
          <a:cxnLst/>
          <a:rect l="0" t="0" r="0" b="0"/>
          <a:pathLst>
            <a:path>
              <a:moveTo>
                <a:pt x="0" y="0"/>
              </a:moveTo>
              <a:lnTo>
                <a:pt x="467366" y="0"/>
              </a:lnTo>
            </a:path>
          </a:pathLst>
        </a:custGeom>
        <a:no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67F482-7990-42A7-B8A9-0AA0269866F7}">
      <dsp:nvSpPr>
        <dsp:cNvPr id="0" name=""/>
        <dsp:cNvSpPr/>
      </dsp:nvSpPr>
      <dsp:spPr>
        <a:xfrm>
          <a:off x="5303041" y="1272422"/>
          <a:ext cx="0" cy="374241"/>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D092F12B-EF3E-48C1-9A86-D21FA071DDBB}">
      <dsp:nvSpPr>
        <dsp:cNvPr id="0" name=""/>
        <dsp:cNvSpPr/>
      </dsp:nvSpPr>
      <dsp:spPr>
        <a:xfrm>
          <a:off x="5265617" y="1197573"/>
          <a:ext cx="74848" cy="74848"/>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1E12361-6D67-48A5-BEDA-6D46952A0B7B}">
      <dsp:nvSpPr>
        <dsp:cNvPr id="0" name=""/>
        <dsp:cNvSpPr/>
      </dsp:nvSpPr>
      <dsp:spPr>
        <a:xfrm>
          <a:off x="6371306" y="1646663"/>
          <a:ext cx="1201798" cy="449090"/>
        </a:xfrm>
        <a:prstGeom prst="hexagon">
          <a:avLst>
            <a:gd name="adj" fmla="val 40000"/>
            <a:gd name="vf" fmla="val 115470"/>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Precio unitario del producto</a:t>
          </a:r>
        </a:p>
      </dsp:txBody>
      <dsp:txXfrm>
        <a:off x="6531335" y="1706463"/>
        <a:ext cx="881741" cy="329490"/>
      </dsp:txXfrm>
    </dsp:sp>
    <dsp:sp modelId="{7B155243-18A7-4504-B3BA-D5CE6AF2EE2B}">
      <dsp:nvSpPr>
        <dsp:cNvPr id="0" name=""/>
        <dsp:cNvSpPr/>
      </dsp:nvSpPr>
      <dsp:spPr>
        <a:xfrm>
          <a:off x="6137623" y="2544844"/>
          <a:ext cx="1669164" cy="11975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t" anchorCtr="1">
          <a:noAutofit/>
        </a:bodyPr>
        <a:lstStyle/>
        <a:p>
          <a:pPr marL="0" lvl="0" indent="0" algn="ctr" defTabSz="533400">
            <a:lnSpc>
              <a:spcPct val="90000"/>
            </a:lnSpc>
            <a:spcBef>
              <a:spcPct val="0"/>
            </a:spcBef>
            <a:spcAft>
              <a:spcPct val="35000"/>
            </a:spcAft>
            <a:buNone/>
          </a:pPr>
          <a:r>
            <a:rPr lang="en-US" sz="1200" b="0" i="0" u="none" kern="1200" dirty="0"/>
            <a:t>Solicitamos el Precio por unidad del producto al usuario </a:t>
          </a:r>
          <a:endParaRPr lang="en-US" sz="1200" kern="1200" dirty="0"/>
        </a:p>
      </dsp:txBody>
      <dsp:txXfrm>
        <a:off x="6137623" y="2544844"/>
        <a:ext cx="1669164" cy="1197573"/>
      </dsp:txXfrm>
    </dsp:sp>
    <dsp:sp modelId="{1C958A98-39D6-4E50-BDA9-DBAA32A35F1E}">
      <dsp:nvSpPr>
        <dsp:cNvPr id="0" name=""/>
        <dsp:cNvSpPr/>
      </dsp:nvSpPr>
      <dsp:spPr>
        <a:xfrm>
          <a:off x="7573105" y="1871208"/>
          <a:ext cx="535052" cy="0"/>
        </a:xfrm>
        <a:custGeom>
          <a:avLst/>
          <a:gdLst/>
          <a:ahLst/>
          <a:cxnLst/>
          <a:rect l="0" t="0" r="0" b="0"/>
          <a:pathLst>
            <a:path>
              <a:moveTo>
                <a:pt x="0" y="0"/>
              </a:moveTo>
              <a:lnTo>
                <a:pt x="535052" y="0"/>
              </a:lnTo>
            </a:path>
          </a:pathLst>
        </a:custGeom>
        <a:no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043B403-C190-4A59-8EC9-F521B8735D65}">
      <dsp:nvSpPr>
        <dsp:cNvPr id="0" name=""/>
        <dsp:cNvSpPr/>
      </dsp:nvSpPr>
      <dsp:spPr>
        <a:xfrm>
          <a:off x="6972206" y="2095754"/>
          <a:ext cx="0" cy="374241"/>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838B5E0-B7F1-4227-92D3-89DA8A25D96F}">
      <dsp:nvSpPr>
        <dsp:cNvPr id="0" name=""/>
        <dsp:cNvSpPr/>
      </dsp:nvSpPr>
      <dsp:spPr>
        <a:xfrm>
          <a:off x="6934781" y="2469995"/>
          <a:ext cx="74848" cy="74848"/>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82ADF32-DCBC-4B49-B3A0-39DF790B2548}">
      <dsp:nvSpPr>
        <dsp:cNvPr id="0" name=""/>
        <dsp:cNvSpPr/>
      </dsp:nvSpPr>
      <dsp:spPr>
        <a:xfrm rot="10800000">
          <a:off x="8108157" y="1646663"/>
          <a:ext cx="1549899" cy="449090"/>
        </a:xfrm>
        <a:prstGeom prst="homePlate">
          <a:avLst>
            <a:gd name="adj" fmla="val 40000"/>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22300">
            <a:lnSpc>
              <a:spcPct val="90000"/>
            </a:lnSpc>
            <a:spcBef>
              <a:spcPct val="0"/>
            </a:spcBef>
            <a:spcAft>
              <a:spcPct val="35000"/>
            </a:spcAft>
            <a:buNone/>
          </a:pPr>
          <a:r>
            <a:rPr lang="en-US" sz="1400" kern="1200" dirty="0"/>
            <a:t>Calculo de IVA</a:t>
          </a:r>
        </a:p>
      </dsp:txBody>
      <dsp:txXfrm rot="10800000">
        <a:off x="8197975" y="1646663"/>
        <a:ext cx="1460081" cy="449090"/>
      </dsp:txXfrm>
    </dsp:sp>
    <dsp:sp modelId="{116239A6-132D-4FC2-87AB-55D34B284D8C}">
      <dsp:nvSpPr>
        <dsp:cNvPr id="0" name=""/>
        <dsp:cNvSpPr/>
      </dsp:nvSpPr>
      <dsp:spPr>
        <a:xfrm>
          <a:off x="7806788" y="0"/>
          <a:ext cx="2152638" cy="11975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b="0" i="0" u="none" kern="1200" dirty="0"/>
            <a:t>Segun tasas del Impuesto vigentes, se realiza el calculo de los impuestos en funcion al tipo de producto</a:t>
          </a:r>
          <a:br>
            <a:rPr lang="en-US" sz="1200" b="0" i="0" u="none" kern="1200" dirty="0"/>
          </a:br>
          <a:r>
            <a:rPr lang="en-US" sz="1200" b="0" i="0" u="none" kern="1200" dirty="0"/>
            <a:t>1 = IVA 10%</a:t>
          </a:r>
          <a:br>
            <a:rPr lang="en-US" sz="1200" b="0" i="0" u="none" kern="1200" dirty="0"/>
          </a:br>
          <a:r>
            <a:rPr lang="en-US" sz="1200" b="0" i="0" u="none" kern="1200" dirty="0"/>
            <a:t>2 , 3 ,  4 = IVA 5%</a:t>
          </a:r>
          <a:endParaRPr lang="en-US" sz="1200" kern="1200" dirty="0"/>
        </a:p>
      </dsp:txBody>
      <dsp:txXfrm>
        <a:off x="7806788" y="0"/>
        <a:ext cx="2152638" cy="1197573"/>
      </dsp:txXfrm>
    </dsp:sp>
    <dsp:sp modelId="{FDE832E8-9B83-4956-96D8-699D8D2F49EF}">
      <dsp:nvSpPr>
        <dsp:cNvPr id="0" name=""/>
        <dsp:cNvSpPr/>
      </dsp:nvSpPr>
      <dsp:spPr>
        <a:xfrm>
          <a:off x="8883107" y="1272422"/>
          <a:ext cx="0" cy="374241"/>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FCD10645-A219-424C-9BD4-9C6E60F20FA0}">
      <dsp:nvSpPr>
        <dsp:cNvPr id="0" name=""/>
        <dsp:cNvSpPr/>
      </dsp:nvSpPr>
      <dsp:spPr>
        <a:xfrm>
          <a:off x="8834843" y="1197573"/>
          <a:ext cx="96528" cy="74848"/>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eg>
</file>

<file path=ppt/media/image14.jpg>
</file>

<file path=ppt/media/image15.png>
</file>

<file path=ppt/media/image16.jpeg>
</file>

<file path=ppt/media/image17.png>
</file>

<file path=ppt/media/image2.png>
</file>

<file path=ppt/media/image3.jpeg>
</file>

<file path=ppt/media/image4.jpg>
</file>

<file path=ppt/media/image5.jpg>
</file>

<file path=ppt/media/image6.jpe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10/29/2023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‹Nº›</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400800"/>
          </a:xfrm>
          <a:solidFill>
            <a:schemeClr val="accent6"/>
          </a:solidFill>
        </p:spPr>
        <p:txBody>
          <a:bodyPr/>
          <a:lstStyle/>
          <a:p>
            <a:r>
              <a:rPr lang="es-MX" dirty="0"/>
              <a:t>Haz clic en el icono para agregar una imagen</a:t>
            </a:r>
            <a:endParaRPr lang="en-US"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‹Nº›</a:t>
            </a:fld>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p:nvPr>
        </p:nvSpPr>
        <p:spPr>
          <a:xfrm>
            <a:off x="0" y="3118981"/>
            <a:ext cx="7537703" cy="2462667"/>
          </a:xfrm>
          <a:solidFill>
            <a:schemeClr val="bg1">
              <a:alpha val="93000"/>
            </a:schemeClr>
          </a:solidFill>
        </p:spPr>
        <p:txBody>
          <a:bodyPr lIns="822960" tIns="731520" anchor="t" anchorCtr="0">
            <a:normAutofit/>
          </a:bodyPr>
          <a:lstStyle/>
          <a:p>
            <a:r>
              <a:rPr lang="es-MX" sz="5400">
                <a:solidFill>
                  <a:schemeClr val="tx1"/>
                </a:solidFill>
              </a:rPr>
              <a:t>Haz clic para modificar el estilo de título del patrón</a:t>
            </a:r>
            <a:endParaRPr lang="en-US" sz="5400" dirty="0">
              <a:solidFill>
                <a:schemeClr val="tx1"/>
              </a:solidFill>
            </a:endParaRPr>
          </a:p>
        </p:txBody>
      </p:sp>
      <p:sp>
        <p:nvSpPr>
          <p:cNvPr id="9" name="Subtitle 2">
            <a:extLst>
              <a:ext uri="{FF2B5EF4-FFF2-40B4-BE49-F238E27FC236}">
                <a16:creationId xmlns:a16="http://schemas.microsoft.com/office/drawing/2014/main" id="{79DF17D8-A326-44D6-A77D-42DA99E92786}"/>
              </a:ext>
            </a:extLst>
          </p:cNvPr>
          <p:cNvSpPr>
            <a:spLocks noGrp="1"/>
          </p:cNvSpPr>
          <p:nvPr>
            <p:ph type="subTitle" idx="1"/>
          </p:nvPr>
        </p:nvSpPr>
        <p:spPr>
          <a:xfrm>
            <a:off x="754841" y="4735799"/>
            <a:ext cx="6470693" cy="605256"/>
          </a:xfrm>
        </p:spPr>
        <p:txBody>
          <a:bodyPr/>
          <a:lstStyle/>
          <a:p>
            <a:r>
              <a:rPr lang="es-MX">
                <a:solidFill>
                  <a:schemeClr val="tx1"/>
                </a:solidFill>
              </a:rPr>
              <a:t>Haz clic para editar el estilo de subtítulo del patrón</a:t>
            </a:r>
            <a:endParaRPr lang="en-US" dirty="0">
              <a:solidFill>
                <a:schemeClr val="tx1"/>
              </a:solidFill>
            </a:endParaRPr>
          </a:p>
        </p:txBody>
      </p:sp>
    </p:spTree>
    <p:extLst>
      <p:ext uri="{BB962C8B-B14F-4D97-AF65-F5344CB8AC3E}">
        <p14:creationId xmlns:p14="http://schemas.microsoft.com/office/powerpoint/2010/main" val="485679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1188720" y="2057400"/>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Content Placeholder 3"/>
          <p:cNvSpPr>
            <a:spLocks noGrp="1"/>
          </p:cNvSpPr>
          <p:nvPr>
            <p:ph sz="half" idx="2"/>
          </p:nvPr>
        </p:nvSpPr>
        <p:spPr>
          <a:xfrm>
            <a:off x="1188720" y="2958274"/>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4572000" y="2051331"/>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Content Placeholder 5"/>
          <p:cNvSpPr>
            <a:spLocks noGrp="1"/>
          </p:cNvSpPr>
          <p:nvPr>
            <p:ph sz="quarter" idx="4"/>
          </p:nvPr>
        </p:nvSpPr>
        <p:spPr>
          <a:xfrm>
            <a:off x="4572000" y="2952204"/>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13" name="Text Placeholder 4">
            <a:extLst>
              <a:ext uri="{FF2B5EF4-FFF2-40B4-BE49-F238E27FC236}">
                <a16:creationId xmlns:a16="http://schemas.microsoft.com/office/drawing/2014/main" id="{9721C62B-6826-4C4A-B41E-814C63BA513E}"/>
              </a:ext>
            </a:extLst>
          </p:cNvPr>
          <p:cNvSpPr>
            <a:spLocks noGrp="1"/>
          </p:cNvSpPr>
          <p:nvPr>
            <p:ph type="body" sz="quarter" idx="13"/>
          </p:nvPr>
        </p:nvSpPr>
        <p:spPr>
          <a:xfrm>
            <a:off x="7955280" y="2057400"/>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14" name="Content Placeholder 5">
            <a:extLst>
              <a:ext uri="{FF2B5EF4-FFF2-40B4-BE49-F238E27FC236}">
                <a16:creationId xmlns:a16="http://schemas.microsoft.com/office/drawing/2014/main" id="{9F5CD2DF-69E0-48BA-AFAC-83EFCE2ACC89}"/>
              </a:ext>
            </a:extLst>
          </p:cNvPr>
          <p:cNvSpPr>
            <a:spLocks noGrp="1"/>
          </p:cNvSpPr>
          <p:nvPr>
            <p:ph sz="quarter" idx="14"/>
          </p:nvPr>
        </p:nvSpPr>
        <p:spPr>
          <a:xfrm>
            <a:off x="7955280" y="2958273"/>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dirty="0"/>
              <a:t>20XX</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223351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592754-9FDD-4637-8931-8898DCEA2DAF}"/>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a:extLst>
              <a:ext uri="{FF2B5EF4-FFF2-40B4-BE49-F238E27FC236}">
                <a16:creationId xmlns:a16="http://schemas.microsoft.com/office/drawing/2014/main" id="{33DE7C46-EBCB-4558-B868-C6E743BAE1A2}"/>
              </a:ext>
              <a:ext uri="{C183D7F6-B498-43B3-948B-1728B52AA6E4}">
                <adec:decorative xmlns:adec="http://schemas.microsoft.com/office/drawing/2017/decorative" val="1"/>
              </a:ext>
            </a:extLst>
          </p:cNvPr>
          <p:cNvSpPr/>
          <p:nvPr userDrawn="1"/>
        </p:nvSpPr>
        <p:spPr>
          <a:xfrm>
            <a:off x="707474" y="1238442"/>
            <a:ext cx="3635926" cy="43557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5EDD7626-E6F6-463F-8041-E2EC32830F0E}"/>
              </a:ext>
            </a:extLst>
          </p:cNvPr>
          <p:cNvSpPr>
            <a:spLocks noGrp="1"/>
          </p:cNvSpPr>
          <p:nvPr>
            <p:ph type="title"/>
          </p:nvPr>
        </p:nvSpPr>
        <p:spPr>
          <a:xfrm>
            <a:off x="948648" y="1419273"/>
            <a:ext cx="3153580" cy="1358188"/>
          </a:xfrm>
        </p:spPr>
        <p:txBody>
          <a:bodyPr>
            <a:normAutofit/>
          </a:bodyPr>
          <a:lstStyle>
            <a:lvl1pPr>
              <a:defRPr baseline="0">
                <a:solidFill>
                  <a:schemeClr val="bg1"/>
                </a:solidFill>
              </a:defRPr>
            </a:lvl1pPr>
          </a:lstStyle>
          <a:p>
            <a:r>
              <a:rPr lang="es-MX" sz="3600">
                <a:solidFill>
                  <a:schemeClr val="tx1"/>
                </a:solidFill>
              </a:rPr>
              <a:t>Haz clic para modificar el estilo de título del patrón</a:t>
            </a:r>
            <a:endParaRPr lang="en-US" sz="3600" dirty="0">
              <a:solidFill>
                <a:schemeClr val="tx1"/>
              </a:solidFill>
            </a:endParaRPr>
          </a:p>
        </p:txBody>
      </p:sp>
      <p:cxnSp>
        <p:nvCxnSpPr>
          <p:cNvPr id="8" name="Straight Connector 7">
            <a:extLst>
              <a:ext uri="{FF2B5EF4-FFF2-40B4-BE49-F238E27FC236}">
                <a16:creationId xmlns:a16="http://schemas.microsoft.com/office/drawing/2014/main" id="{4D4A9276-3942-47EA-B16C-FEF66FB6F290}"/>
              </a:ext>
              <a:ext uri="{C183D7F6-B498-43B3-948B-1728B52AA6E4}">
                <adec:decorative xmlns:adec="http://schemas.microsoft.com/office/drawing/2017/decorative" val="1"/>
              </a:ext>
            </a:extLst>
          </p:cNvPr>
          <p:cNvCxnSpPr/>
          <p:nvPr userDrawn="1"/>
        </p:nvCxnSpPr>
        <p:spPr>
          <a:xfrm>
            <a:off x="1092128" y="2865016"/>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611DABEC-17D7-4DA3-9DEA-F5D74509D3AC}"/>
              </a:ext>
            </a:extLst>
          </p:cNvPr>
          <p:cNvSpPr>
            <a:spLocks noGrp="1"/>
          </p:cNvSpPr>
          <p:nvPr>
            <p:ph idx="1"/>
          </p:nvPr>
        </p:nvSpPr>
        <p:spPr>
          <a:xfrm>
            <a:off x="948648" y="2978254"/>
            <a:ext cx="3153580" cy="2444238"/>
          </a:xfrm>
        </p:spPr>
        <p:txBody>
          <a:bodyPr lIns="91440">
            <a:normAutofit/>
          </a:bodyPr>
          <a:lstStyle>
            <a:lvl1pPr>
              <a:defRPr>
                <a:solidFill>
                  <a:schemeClr val="bg1"/>
                </a:solidFill>
              </a:defRPr>
            </a:lvl1pPr>
          </a:lstStyle>
          <a:p>
            <a:pPr marL="0" lvl="0" indent="0">
              <a:lnSpc>
                <a:spcPct val="100000"/>
              </a:lnSpc>
              <a:buNone/>
            </a:pPr>
            <a:r>
              <a:rPr lang="es-MX" sz="1600">
                <a:solidFill>
                  <a:schemeClr val="tx1"/>
                </a:solidFill>
              </a:rPr>
              <a:t>Haga clic para modificar los estilos de texto del patrón</a:t>
            </a:r>
          </a:p>
        </p:txBody>
      </p:sp>
      <p:sp>
        <p:nvSpPr>
          <p:cNvPr id="13" name="Picture Placeholder 12">
            <a:extLst>
              <a:ext uri="{FF2B5EF4-FFF2-40B4-BE49-F238E27FC236}">
                <a16:creationId xmlns:a16="http://schemas.microsoft.com/office/drawing/2014/main" id="{0A5B6691-D26A-472B-BB73-55A4E0649246}"/>
              </a:ext>
            </a:extLst>
          </p:cNvPr>
          <p:cNvSpPr>
            <a:spLocks noGrp="1"/>
          </p:cNvSpPr>
          <p:nvPr>
            <p:ph type="pic" sz="quarter" idx="13"/>
          </p:nvPr>
        </p:nvSpPr>
        <p:spPr>
          <a:xfrm>
            <a:off x="4672584" y="1234440"/>
            <a:ext cx="3264408" cy="4352544"/>
          </a:xfrm>
          <a:solidFill>
            <a:schemeClr val="accent6"/>
          </a:solidFill>
        </p:spPr>
        <p:txBody>
          <a:bodyPr/>
          <a:lstStyle/>
          <a:p>
            <a:r>
              <a:rPr lang="es-MX" dirty="0"/>
              <a:t>Haz clic en el icono para agregar una imagen</a:t>
            </a:r>
            <a:endParaRPr lang="en-US" dirty="0"/>
          </a:p>
        </p:txBody>
      </p:sp>
      <p:sp>
        <p:nvSpPr>
          <p:cNvPr id="14" name="Picture Placeholder 12">
            <a:extLst>
              <a:ext uri="{FF2B5EF4-FFF2-40B4-BE49-F238E27FC236}">
                <a16:creationId xmlns:a16="http://schemas.microsoft.com/office/drawing/2014/main" id="{BF1FB629-3697-40BE-A9E2-962CC86418D3}"/>
              </a:ext>
            </a:extLst>
          </p:cNvPr>
          <p:cNvSpPr>
            <a:spLocks noGrp="1"/>
          </p:cNvSpPr>
          <p:nvPr>
            <p:ph type="pic" sz="quarter" idx="14"/>
          </p:nvPr>
        </p:nvSpPr>
        <p:spPr>
          <a:xfrm>
            <a:off x="8275320" y="1234440"/>
            <a:ext cx="3264408" cy="4352544"/>
          </a:xfrm>
          <a:solidFill>
            <a:schemeClr val="accent6"/>
          </a:solidFill>
        </p:spPr>
        <p:txBody>
          <a:bodyPr/>
          <a:lstStyle/>
          <a:p>
            <a:r>
              <a:rPr lang="es-MX" dirty="0"/>
              <a:t>Haz clic en el icono para agregar una imagen</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3927269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p:nvPr>
        </p:nvSpPr>
        <p:spPr>
          <a:xfrm>
            <a:off x="7859485" y="634946"/>
            <a:ext cx="3690257" cy="1450757"/>
          </a:xfrm>
        </p:spPr>
        <p:txBody>
          <a:bodyPr>
            <a:normAutofit/>
          </a:bodyPr>
          <a:lstStyle/>
          <a:p>
            <a:r>
              <a:rPr lang="es-MX"/>
              <a:t>Haz clic para modificar el estilo de título del patrón</a:t>
            </a:r>
            <a:endParaRPr lang="en-US" dirty="0"/>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lstStyle/>
          <a:p>
            <a:r>
              <a:rPr lang="es-MX" dirty="0"/>
              <a:t>Haz clic en el icono para agregar una imagen</a:t>
            </a:r>
            <a:endParaRPr lang="en-US" dirty="0"/>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p:nvPr>
        </p:nvSpPr>
        <p:spPr>
          <a:xfrm>
            <a:off x="7859485" y="2407436"/>
            <a:ext cx="3690257" cy="3461658"/>
          </a:xfrm>
        </p:spPr>
        <p:txBody>
          <a:bodyPr>
            <a:normAutofit/>
          </a:bodyPr>
          <a:lstStyle/>
          <a:p>
            <a:pPr lvl="0"/>
            <a:r>
              <a:rPr lang="es-MX"/>
              <a:t>Haga clic para modificar los estilos de texto del patrón</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36315214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8810136-7130-4D10-A77D-0A7BA878209B}"/>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Sample Footer Text</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18263110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MX"/>
              <a:t>Haz clic para modificar el estilo de título del patrón</a:t>
            </a:r>
            <a:endParaRPr lang="en-US" dirty="0"/>
          </a:p>
        </p:txBody>
      </p:sp>
      <p:sp>
        <p:nvSpPr>
          <p:cNvPr id="3" name="Content Placeholder 2"/>
          <p:cNvSpPr>
            <a:spLocks noGrp="1"/>
          </p:cNvSpPr>
          <p:nvPr>
            <p:ph sz="half" idx="1"/>
          </p:nvPr>
        </p:nvSpPr>
        <p:spPr>
          <a:xfrm>
            <a:off x="1188720" y="2120900"/>
            <a:ext cx="4639736" cy="3748193"/>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826755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BD637E5-EBAC-4C88-BDAB-D589FAE7B950}"/>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24756676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s-MX"/>
              <a:t>Haz clic para modificar el estilo de título del patrón</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dirty="0"/>
              <a:t>20XX</a:t>
            </a:r>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dirty="0"/>
              <a:t>Sample Footer Text</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‹Nº›</a:t>
            </a:fld>
            <a:endParaRPr lang="en-US" dirty="0"/>
          </a:p>
        </p:txBody>
      </p:sp>
    </p:spTree>
    <p:extLst>
      <p:ext uri="{BB962C8B-B14F-4D97-AF65-F5344CB8AC3E}">
        <p14:creationId xmlns:p14="http://schemas.microsoft.com/office/powerpoint/2010/main" val="12471280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MX" dirty="0"/>
              <a:t>Haz clic en el icono para agregar una imagen</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s-MX"/>
              <a:t>Haz clic para modificar el estilo de título del patrón</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lvl1pPr>
              <a:defRPr/>
            </a:lvl1pPr>
          </a:lstStyle>
          <a:p>
            <a:r>
              <a:rPr lang="en-US" dirty="0"/>
              <a:t>20XX</a:t>
            </a:r>
          </a:p>
        </p:txBody>
      </p:sp>
      <p:sp>
        <p:nvSpPr>
          <p:cNvPr id="6" name="Footer Placeholder 5"/>
          <p:cNvSpPr>
            <a:spLocks noGrp="1"/>
          </p:cNvSpPr>
          <p:nvPr>
            <p:ph type="ftr" sz="quarter" idx="11"/>
          </p:nvPr>
        </p:nvSpPr>
        <p:spPr>
          <a:xfrm>
            <a:off x="1097279" y="6446838"/>
            <a:ext cx="6818262" cy="365125"/>
          </a:xfrm>
        </p:spPr>
        <p:txBody>
          <a:bodyPr/>
          <a:lstStyle/>
          <a:p>
            <a:pPr algn="l"/>
            <a:r>
              <a:rPr lang="en-US" dirty="0"/>
              <a:t>Sample Footer Text</a:t>
            </a:r>
          </a:p>
        </p:txBody>
      </p:sp>
      <p:sp>
        <p:nvSpPr>
          <p:cNvPr id="7" name="Slide Number Placeholder 6"/>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4083663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C34A642-8E00-4F15-9BE5-FED7F68AA98B}"/>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a:extLst>
              <a:ext uri="{FF2B5EF4-FFF2-40B4-BE49-F238E27FC236}">
                <a16:creationId xmlns:a16="http://schemas.microsoft.com/office/drawing/2014/main" id="{EF018FF3-9740-4BA5-8515-EBFCC62322E6}"/>
              </a:ext>
              <a:ext uri="{C183D7F6-B498-43B3-948B-1728B52AA6E4}">
                <adec:decorative xmlns:adec="http://schemas.microsoft.com/office/drawing/2017/decorative" val="1"/>
              </a:ext>
            </a:extLst>
          </p:cNvPr>
          <p:cNvSpPr/>
          <p:nvPr userDrawn="1"/>
        </p:nvSpPr>
        <p:spPr>
          <a:xfrm>
            <a:off x="7848600" y="643467"/>
            <a:ext cx="3635926" cy="511386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89BEFBB5-382E-4634-9782-68859DEE12F7}"/>
              </a:ext>
              <a:ext uri="{C183D7F6-B498-43B3-948B-1728B52AA6E4}">
                <adec:decorative xmlns:adec="http://schemas.microsoft.com/office/drawing/2017/decorative" val="1"/>
              </a:ext>
            </a:extLst>
          </p:cNvPr>
          <p:cNvCxnSpPr/>
          <p:nvPr userDrawn="1"/>
        </p:nvCxnSpPr>
        <p:spPr>
          <a:xfrm>
            <a:off x="8173792" y="2660530"/>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CE069499-3ED9-4F5B-ADC9-5EBFC522E948}"/>
              </a:ext>
            </a:extLst>
          </p:cNvPr>
          <p:cNvSpPr>
            <a:spLocks noGrp="1"/>
          </p:cNvSpPr>
          <p:nvPr>
            <p:ph type="title" hasCustomPrompt="1"/>
          </p:nvPr>
        </p:nvSpPr>
        <p:spPr>
          <a:xfrm>
            <a:off x="8081400" y="1118014"/>
            <a:ext cx="3379080" cy="1450757"/>
          </a:xfrm>
        </p:spPr>
        <p:txBody>
          <a:bodyPr/>
          <a:lstStyle>
            <a:lvl1pPr>
              <a:defRPr>
                <a:solidFill>
                  <a:schemeClr val="bg1"/>
                </a:solidFill>
              </a:defRPr>
            </a:lvl1pPr>
          </a:lstStyle>
          <a:p>
            <a:r>
              <a:rPr lang="en-US" dirty="0"/>
              <a:t>Click to add title</a:t>
            </a:r>
          </a:p>
        </p:txBody>
      </p:sp>
      <p:sp>
        <p:nvSpPr>
          <p:cNvPr id="15" name="Picture Placeholder 14">
            <a:extLst>
              <a:ext uri="{FF2B5EF4-FFF2-40B4-BE49-F238E27FC236}">
                <a16:creationId xmlns:a16="http://schemas.microsoft.com/office/drawing/2014/main" id="{04052F90-8192-445D-854C-F144C7CFAC76}"/>
              </a:ext>
            </a:extLst>
          </p:cNvPr>
          <p:cNvSpPr>
            <a:spLocks noGrp="1"/>
          </p:cNvSpPr>
          <p:nvPr>
            <p:ph type="pic" sz="quarter" idx="13"/>
          </p:nvPr>
        </p:nvSpPr>
        <p:spPr>
          <a:xfrm>
            <a:off x="640080" y="640080"/>
            <a:ext cx="3273552" cy="2395728"/>
          </a:xfrm>
          <a:solidFill>
            <a:schemeClr val="accent6"/>
          </a:solidFill>
        </p:spPr>
        <p:txBody>
          <a:bodyPr/>
          <a:lstStyle/>
          <a:p>
            <a:r>
              <a:rPr lang="es-MX" dirty="0"/>
              <a:t>Haz clic en el icono para agregar una imagen</a:t>
            </a:r>
            <a:endParaRPr lang="en-US" dirty="0"/>
          </a:p>
        </p:txBody>
      </p:sp>
      <p:sp>
        <p:nvSpPr>
          <p:cNvPr id="16" name="Picture Placeholder 14">
            <a:extLst>
              <a:ext uri="{FF2B5EF4-FFF2-40B4-BE49-F238E27FC236}">
                <a16:creationId xmlns:a16="http://schemas.microsoft.com/office/drawing/2014/main" id="{51433AC9-3FFE-4C0D-A905-A0CB48FB81A1}"/>
              </a:ext>
            </a:extLst>
          </p:cNvPr>
          <p:cNvSpPr>
            <a:spLocks noGrp="1"/>
          </p:cNvSpPr>
          <p:nvPr>
            <p:ph type="pic" sz="quarter" idx="14"/>
          </p:nvPr>
        </p:nvSpPr>
        <p:spPr>
          <a:xfrm>
            <a:off x="4251960" y="640080"/>
            <a:ext cx="3273552" cy="2395728"/>
          </a:xfrm>
          <a:solidFill>
            <a:schemeClr val="accent6"/>
          </a:solidFill>
        </p:spPr>
        <p:txBody>
          <a:bodyPr/>
          <a:lstStyle/>
          <a:p>
            <a:r>
              <a:rPr lang="es-MX" dirty="0"/>
              <a:t>Haz clic en el icono para agregar una imagen</a:t>
            </a:r>
            <a:endParaRPr lang="en-US" dirty="0"/>
          </a:p>
        </p:txBody>
      </p:sp>
      <p:sp>
        <p:nvSpPr>
          <p:cNvPr id="17" name="Picture Placeholder 14">
            <a:extLst>
              <a:ext uri="{FF2B5EF4-FFF2-40B4-BE49-F238E27FC236}">
                <a16:creationId xmlns:a16="http://schemas.microsoft.com/office/drawing/2014/main" id="{5054A368-7C94-4623-8670-651AAB51F2B6}"/>
              </a:ext>
            </a:extLst>
          </p:cNvPr>
          <p:cNvSpPr>
            <a:spLocks noGrp="1"/>
          </p:cNvSpPr>
          <p:nvPr>
            <p:ph type="pic" sz="quarter" idx="15"/>
          </p:nvPr>
        </p:nvSpPr>
        <p:spPr>
          <a:xfrm>
            <a:off x="640080" y="3364992"/>
            <a:ext cx="3273552" cy="2395728"/>
          </a:xfrm>
          <a:solidFill>
            <a:schemeClr val="accent6"/>
          </a:solidFill>
        </p:spPr>
        <p:txBody>
          <a:bodyPr/>
          <a:lstStyle/>
          <a:p>
            <a:r>
              <a:rPr lang="es-MX" dirty="0"/>
              <a:t>Haz clic en el icono para agregar una imagen</a:t>
            </a:r>
            <a:endParaRPr lang="en-US" dirty="0"/>
          </a:p>
        </p:txBody>
      </p:sp>
      <p:sp>
        <p:nvSpPr>
          <p:cNvPr id="18" name="Picture Placeholder 14">
            <a:extLst>
              <a:ext uri="{FF2B5EF4-FFF2-40B4-BE49-F238E27FC236}">
                <a16:creationId xmlns:a16="http://schemas.microsoft.com/office/drawing/2014/main" id="{04D3A3D1-400C-4822-B959-96FF1469FD68}"/>
              </a:ext>
            </a:extLst>
          </p:cNvPr>
          <p:cNvSpPr>
            <a:spLocks noGrp="1"/>
          </p:cNvSpPr>
          <p:nvPr>
            <p:ph type="pic" sz="quarter" idx="16"/>
          </p:nvPr>
        </p:nvSpPr>
        <p:spPr>
          <a:xfrm>
            <a:off x="4251960" y="3364992"/>
            <a:ext cx="3273552" cy="2395728"/>
          </a:xfrm>
          <a:solidFill>
            <a:schemeClr val="accent6"/>
          </a:solidFill>
        </p:spPr>
        <p:txBody>
          <a:bodyPr/>
          <a:lstStyle/>
          <a:p>
            <a:r>
              <a:rPr lang="es-MX" dirty="0"/>
              <a:t>Haz clic en el icono para agregar una imagen</a:t>
            </a:r>
            <a:endParaRPr lang="en-US" dirty="0"/>
          </a:p>
        </p:txBody>
      </p:sp>
      <p:sp>
        <p:nvSpPr>
          <p:cNvPr id="8" name="Text Placeholder 7">
            <a:extLst>
              <a:ext uri="{FF2B5EF4-FFF2-40B4-BE49-F238E27FC236}">
                <a16:creationId xmlns:a16="http://schemas.microsoft.com/office/drawing/2014/main" id="{D8B04F02-660E-4770-B563-1D977AFF4C66}"/>
              </a:ext>
            </a:extLst>
          </p:cNvPr>
          <p:cNvSpPr>
            <a:spLocks noGrp="1"/>
          </p:cNvSpPr>
          <p:nvPr>
            <p:ph type="body" sz="quarter" idx="17"/>
          </p:nvPr>
        </p:nvSpPr>
        <p:spPr>
          <a:xfrm>
            <a:off x="8086408" y="2789067"/>
            <a:ext cx="3176587" cy="270668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3273775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p:nvPr>
        </p:nvSpPr>
        <p:spPr>
          <a:xfrm>
            <a:off x="1097280" y="286603"/>
            <a:ext cx="10058400" cy="1450757"/>
          </a:xfrm>
        </p:spPr>
        <p:txBody>
          <a:bodyPr/>
          <a:lstStyle/>
          <a:p>
            <a:r>
              <a:rPr lang="es-MX"/>
              <a:t>Haz clic para modificar el estilo de título del patrón</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p:nvPr>
        </p:nvSpPr>
        <p:spPr>
          <a:xfrm>
            <a:off x="1097281" y="2108201"/>
            <a:ext cx="3557016" cy="3760891"/>
          </a:xfrm>
        </p:spPr>
        <p:txBody>
          <a:bodyPr/>
          <a:lstStyle/>
          <a:p>
            <a:pPr lvl="0"/>
            <a:r>
              <a:rPr lang="es-MX"/>
              <a:t>Haga clic para modificar los estilos de texto del patrón</a:t>
            </a:r>
          </a:p>
        </p:txBody>
      </p:sp>
      <p:sp>
        <p:nvSpPr>
          <p:cNvPr id="13" name="Picture Placeholder 12">
            <a:extLst>
              <a:ext uri="{FF2B5EF4-FFF2-40B4-BE49-F238E27FC236}">
                <a16:creationId xmlns:a16="http://schemas.microsoft.com/office/drawing/2014/main" id="{8A40EF35-BB21-4D3F-A9D6-2A92BFD0DDD5}"/>
              </a:ext>
            </a:extLst>
          </p:cNvPr>
          <p:cNvSpPr>
            <a:spLocks noGrp="1"/>
          </p:cNvSpPr>
          <p:nvPr>
            <p:ph type="pic" sz="quarter" idx="13"/>
          </p:nvPr>
        </p:nvSpPr>
        <p:spPr>
          <a:xfrm>
            <a:off x="4974336" y="2112264"/>
            <a:ext cx="3035808" cy="1837944"/>
          </a:xfrm>
          <a:solidFill>
            <a:schemeClr val="accent6"/>
          </a:solidFill>
        </p:spPr>
        <p:txBody>
          <a:bodyPr/>
          <a:lstStyle/>
          <a:p>
            <a:r>
              <a:rPr lang="es-MX" dirty="0"/>
              <a:t>Haz clic en el icono para agregar una imagen</a:t>
            </a:r>
            <a:endParaRPr lang="en-US" dirty="0"/>
          </a:p>
        </p:txBody>
      </p:sp>
      <p:sp>
        <p:nvSpPr>
          <p:cNvPr id="14" name="Picture Placeholder 12">
            <a:extLst>
              <a:ext uri="{FF2B5EF4-FFF2-40B4-BE49-F238E27FC236}">
                <a16:creationId xmlns:a16="http://schemas.microsoft.com/office/drawing/2014/main" id="{F7CE5DD4-B27E-482B-8208-FA5A7BBC9AC9}"/>
              </a:ext>
            </a:extLst>
          </p:cNvPr>
          <p:cNvSpPr>
            <a:spLocks noGrp="1"/>
          </p:cNvSpPr>
          <p:nvPr>
            <p:ph type="pic" sz="quarter" idx="14"/>
          </p:nvPr>
        </p:nvSpPr>
        <p:spPr>
          <a:xfrm>
            <a:off x="4974336" y="4032504"/>
            <a:ext cx="3035808" cy="1837944"/>
          </a:xfrm>
          <a:solidFill>
            <a:schemeClr val="accent6"/>
          </a:solidFill>
        </p:spPr>
        <p:txBody>
          <a:bodyPr/>
          <a:lstStyle/>
          <a:p>
            <a:r>
              <a:rPr lang="es-MX" dirty="0"/>
              <a:t>Haz clic en el icono para agregar una imagen</a:t>
            </a:r>
            <a:endParaRPr lang="en-US" dirty="0"/>
          </a:p>
        </p:txBody>
      </p:sp>
      <p:sp>
        <p:nvSpPr>
          <p:cNvPr id="15" name="Picture Placeholder 12">
            <a:extLst>
              <a:ext uri="{FF2B5EF4-FFF2-40B4-BE49-F238E27FC236}">
                <a16:creationId xmlns:a16="http://schemas.microsoft.com/office/drawing/2014/main" id="{1F796570-D07C-4638-8B80-227A6EF1A082}"/>
              </a:ext>
            </a:extLst>
          </p:cNvPr>
          <p:cNvSpPr>
            <a:spLocks noGrp="1"/>
          </p:cNvSpPr>
          <p:nvPr>
            <p:ph type="pic" sz="quarter" idx="15"/>
          </p:nvPr>
        </p:nvSpPr>
        <p:spPr>
          <a:xfrm>
            <a:off x="8110728" y="2112264"/>
            <a:ext cx="3035808" cy="3758184"/>
          </a:xfrm>
          <a:solidFill>
            <a:schemeClr val="accent6"/>
          </a:solidFill>
        </p:spPr>
        <p:txBody>
          <a:bodyPr/>
          <a:lstStyle/>
          <a:p>
            <a:r>
              <a:rPr lang="es-MX" dirty="0"/>
              <a:t>Haz clic en el icono para agregar una imagen</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2425524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sp>
        <p:nvSpPr>
          <p:cNvPr id="6" name="Rectangle 5" descr="Tag=AccentColor&#10;Flavor=Dark&#10;Target=Fill">
            <a:extLst>
              <a:ext uri="{FF2B5EF4-FFF2-40B4-BE49-F238E27FC236}">
                <a16:creationId xmlns:a16="http://schemas.microsoft.com/office/drawing/2014/main" id="{17DBCCDB-B58C-45B3-9E63-49F7B0819260}"/>
              </a:ext>
            </a:extLst>
          </p:cNvPr>
          <p:cNvSpPr/>
          <p:nvPr userDrawn="1"/>
        </p:nvSpPr>
        <p:spPr bwMode="white">
          <a:xfrm>
            <a:off x="0" y="4953000"/>
            <a:ext cx="12192000" cy="1905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Title 1">
            <a:extLst>
              <a:ext uri="{FF2B5EF4-FFF2-40B4-BE49-F238E27FC236}">
                <a16:creationId xmlns:a16="http://schemas.microsoft.com/office/drawing/2014/main" id="{07B1649E-A273-4C2E-A9F2-D29871865897}"/>
              </a:ext>
            </a:extLst>
          </p:cNvPr>
          <p:cNvSpPr>
            <a:spLocks noGrp="1"/>
          </p:cNvSpPr>
          <p:nvPr>
            <p:ph type="ctrTitle"/>
          </p:nvPr>
        </p:nvSpPr>
        <p:spPr>
          <a:xfrm>
            <a:off x="1065197" y="5120640"/>
            <a:ext cx="10058400" cy="822960"/>
          </a:xfrm>
        </p:spPr>
        <p:txBody>
          <a:bodyPr>
            <a:normAutofit/>
          </a:bodyPr>
          <a:lstStyle>
            <a:lvl1pPr>
              <a:defRPr>
                <a:solidFill>
                  <a:schemeClr val="bg1"/>
                </a:solidFill>
              </a:defRPr>
            </a:lvl1pPr>
          </a:lstStyle>
          <a:p>
            <a:r>
              <a:rPr lang="es-MX" sz="3600">
                <a:solidFill>
                  <a:schemeClr val="bg1"/>
                </a:solidFill>
              </a:rPr>
              <a:t>Haz clic para modificar el estilo de título del patrón</a:t>
            </a:r>
            <a:endParaRPr lang="en-US" sz="3600" dirty="0">
              <a:solidFill>
                <a:schemeClr val="bg1"/>
              </a:solidFill>
            </a:endParaRPr>
          </a:p>
        </p:txBody>
      </p:sp>
      <p:sp>
        <p:nvSpPr>
          <p:cNvPr id="8" name="Subtitle 2">
            <a:extLst>
              <a:ext uri="{FF2B5EF4-FFF2-40B4-BE49-F238E27FC236}">
                <a16:creationId xmlns:a16="http://schemas.microsoft.com/office/drawing/2014/main" id="{A72A6B42-C371-4562-8E40-9EE1906C8578}"/>
              </a:ext>
            </a:extLst>
          </p:cNvPr>
          <p:cNvSpPr>
            <a:spLocks noGrp="1"/>
          </p:cNvSpPr>
          <p:nvPr>
            <p:ph type="subTitle" idx="1"/>
          </p:nvPr>
        </p:nvSpPr>
        <p:spPr>
          <a:xfrm>
            <a:off x="1065212" y="5943600"/>
            <a:ext cx="10058400" cy="543513"/>
          </a:xfrm>
        </p:spPr>
        <p:txBody>
          <a:bodyPr>
            <a:normAutofit/>
          </a:bodyPr>
          <a:lstStyle>
            <a:lvl1pPr>
              <a:defRPr>
                <a:solidFill>
                  <a:schemeClr val="bg1"/>
                </a:solidFill>
              </a:defRPr>
            </a:lvl1pPr>
          </a:lstStyle>
          <a:p>
            <a:r>
              <a:rPr lang="es-MX" sz="1500">
                <a:solidFill>
                  <a:schemeClr val="bg1"/>
                </a:solidFill>
              </a:rPr>
              <a:t>Haz clic para editar el estilo de subtítulo del patrón</a:t>
            </a:r>
            <a:endParaRPr lang="en-US" sz="1500" dirty="0">
              <a:solidFill>
                <a:schemeClr val="bg1"/>
              </a:solidFill>
            </a:endParaRPr>
          </a:p>
        </p:txBody>
      </p:sp>
      <p:sp>
        <p:nvSpPr>
          <p:cNvPr id="13" name="Picture Placeholder 12">
            <a:extLst>
              <a:ext uri="{FF2B5EF4-FFF2-40B4-BE49-F238E27FC236}">
                <a16:creationId xmlns:a16="http://schemas.microsoft.com/office/drawing/2014/main" id="{68504FFB-1664-4F66-BC31-100C8DD98346}"/>
              </a:ext>
            </a:extLst>
          </p:cNvPr>
          <p:cNvSpPr>
            <a:spLocks noGrp="1"/>
          </p:cNvSpPr>
          <p:nvPr>
            <p:ph type="pic" sz="quarter" idx="13"/>
          </p:nvPr>
        </p:nvSpPr>
        <p:spPr>
          <a:xfrm>
            <a:off x="635000" y="640080"/>
            <a:ext cx="3544888" cy="3931920"/>
          </a:xfrm>
          <a:solidFill>
            <a:schemeClr val="accent6"/>
          </a:solidFill>
        </p:spPr>
        <p:txBody>
          <a:bodyPr/>
          <a:lstStyle/>
          <a:p>
            <a:r>
              <a:rPr lang="es-MX" dirty="0"/>
              <a:t>Haz clic en el icono para agregar una imagen</a:t>
            </a:r>
            <a:endParaRPr lang="en-US" dirty="0"/>
          </a:p>
        </p:txBody>
      </p:sp>
      <p:sp>
        <p:nvSpPr>
          <p:cNvPr id="14" name="Picture Placeholder 12">
            <a:extLst>
              <a:ext uri="{FF2B5EF4-FFF2-40B4-BE49-F238E27FC236}">
                <a16:creationId xmlns:a16="http://schemas.microsoft.com/office/drawing/2014/main" id="{1B45578D-1855-4EC0-9E45-E1630D11ACA5}"/>
              </a:ext>
            </a:extLst>
          </p:cNvPr>
          <p:cNvSpPr>
            <a:spLocks noGrp="1"/>
          </p:cNvSpPr>
          <p:nvPr>
            <p:ph type="pic" sz="quarter" idx="14"/>
          </p:nvPr>
        </p:nvSpPr>
        <p:spPr>
          <a:xfrm>
            <a:off x="4343400" y="640080"/>
            <a:ext cx="3544888" cy="3931920"/>
          </a:xfrm>
          <a:solidFill>
            <a:schemeClr val="accent6"/>
          </a:solidFill>
        </p:spPr>
        <p:txBody>
          <a:bodyPr/>
          <a:lstStyle/>
          <a:p>
            <a:r>
              <a:rPr lang="es-MX" dirty="0"/>
              <a:t>Haz clic en el icono para agregar una imagen</a:t>
            </a:r>
            <a:endParaRPr lang="en-US" dirty="0"/>
          </a:p>
        </p:txBody>
      </p:sp>
      <p:sp>
        <p:nvSpPr>
          <p:cNvPr id="15" name="Picture Placeholder 12">
            <a:extLst>
              <a:ext uri="{FF2B5EF4-FFF2-40B4-BE49-F238E27FC236}">
                <a16:creationId xmlns:a16="http://schemas.microsoft.com/office/drawing/2014/main" id="{C93482C2-6151-4050-9F16-9952B0A017A3}"/>
              </a:ext>
            </a:extLst>
          </p:cNvPr>
          <p:cNvSpPr>
            <a:spLocks noGrp="1"/>
          </p:cNvSpPr>
          <p:nvPr>
            <p:ph type="pic" sz="quarter" idx="15"/>
          </p:nvPr>
        </p:nvSpPr>
        <p:spPr>
          <a:xfrm>
            <a:off x="8028432" y="640080"/>
            <a:ext cx="3544888" cy="3931920"/>
          </a:xfrm>
          <a:solidFill>
            <a:schemeClr val="accent6"/>
          </a:solidFill>
        </p:spPr>
        <p:txBody>
          <a:bodyPr/>
          <a:lstStyle/>
          <a:p>
            <a:r>
              <a:rPr lang="es-MX" dirty="0"/>
              <a:t>Haz clic en el icono para agregar una imagen</a:t>
            </a:r>
            <a:endParaRPr lang="en-US" dirty="0"/>
          </a:p>
        </p:txBody>
      </p:sp>
    </p:spTree>
    <p:extLst>
      <p:ext uri="{BB962C8B-B14F-4D97-AF65-F5344CB8AC3E}">
        <p14:creationId xmlns:p14="http://schemas.microsoft.com/office/powerpoint/2010/main" val="468392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idx="1"/>
          </p:nvPr>
        </p:nvSpPr>
        <p:spPr>
          <a:xfrm>
            <a:off x="1188720" y="2313432"/>
            <a:ext cx="9966960" cy="3670837"/>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1651786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02F1891-1ACC-4692-80A2-4F69EAAAE404}"/>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
            <a:extLst>
              <a:ext uri="{FF2B5EF4-FFF2-40B4-BE49-F238E27FC236}">
                <a16:creationId xmlns:a16="http://schemas.microsoft.com/office/drawing/2014/main" id="{F29B458E-5354-42D4-AE10-8B2F796C3163}"/>
              </a:ext>
            </a:extLst>
          </p:cNvPr>
          <p:cNvSpPr>
            <a:spLocks noGrp="1"/>
          </p:cNvSpPr>
          <p:nvPr>
            <p:ph type="ctrTitle"/>
          </p:nvPr>
        </p:nvSpPr>
        <p:spPr>
          <a:xfrm>
            <a:off x="6730000" y="639097"/>
            <a:ext cx="4813072" cy="3494791"/>
          </a:xfrm>
        </p:spPr>
        <p:txBody>
          <a:bodyPr>
            <a:normAutofit/>
          </a:bodyPr>
          <a:lstStyle/>
          <a:p>
            <a:r>
              <a:rPr lang="es-MX"/>
              <a:t>Haz clic para modificar el estilo de título del patrón</a:t>
            </a:r>
            <a:endParaRPr lang="en-US" dirty="0"/>
          </a:p>
        </p:txBody>
      </p:sp>
      <p:sp>
        <p:nvSpPr>
          <p:cNvPr id="7" name="Subtitle 2">
            <a:extLst>
              <a:ext uri="{FF2B5EF4-FFF2-40B4-BE49-F238E27FC236}">
                <a16:creationId xmlns:a16="http://schemas.microsoft.com/office/drawing/2014/main" id="{0B121E21-6D9B-46D0-957E-760B095BA4C2}"/>
              </a:ext>
            </a:extLst>
          </p:cNvPr>
          <p:cNvSpPr>
            <a:spLocks noGrp="1"/>
          </p:cNvSpPr>
          <p:nvPr>
            <p:ph type="subTitle" idx="1"/>
          </p:nvPr>
        </p:nvSpPr>
        <p:spPr>
          <a:xfrm>
            <a:off x="6729999" y="4455621"/>
            <a:ext cx="4829101" cy="1238616"/>
          </a:xfrm>
        </p:spPr>
        <p:txBody>
          <a:bodyPr/>
          <a:lstStyle/>
          <a:p>
            <a:r>
              <a:rPr lang="es-MX"/>
              <a:t>Haz clic para editar el estilo de subtítulo del patrón</a:t>
            </a:r>
            <a:endParaRPr lang="en-US" dirty="0"/>
          </a:p>
        </p:txBody>
      </p:sp>
      <p:cxnSp>
        <p:nvCxnSpPr>
          <p:cNvPr id="11" name="Straight Connector 10">
            <a:extLst>
              <a:ext uri="{FF2B5EF4-FFF2-40B4-BE49-F238E27FC236}">
                <a16:creationId xmlns:a16="http://schemas.microsoft.com/office/drawing/2014/main" id="{DB51B24F-7663-45C0-BE23-CD0AEFF51287}"/>
              </a:ext>
              <a:ext uri="{C183D7F6-B498-43B3-948B-1728B52AA6E4}">
                <adec:decorative xmlns:adec="http://schemas.microsoft.com/office/drawing/2017/decorative" val="1"/>
              </a:ext>
            </a:extLst>
          </p:cNvPr>
          <p:cNvCxnSpPr/>
          <p:nvPr userDrawn="1"/>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Picture Placeholder 11">
            <a:extLst>
              <a:ext uri="{FF2B5EF4-FFF2-40B4-BE49-F238E27FC236}">
                <a16:creationId xmlns:a16="http://schemas.microsoft.com/office/drawing/2014/main" id="{35ABBAD1-553F-4CC1-AB36-7C1BE5089D81}"/>
              </a:ext>
            </a:extLst>
          </p:cNvPr>
          <p:cNvSpPr>
            <a:spLocks noGrp="1"/>
          </p:cNvSpPr>
          <p:nvPr>
            <p:ph type="pic" sz="quarter" idx="13"/>
          </p:nvPr>
        </p:nvSpPr>
        <p:spPr>
          <a:xfrm>
            <a:off x="642938" y="640080"/>
            <a:ext cx="5449824" cy="2743200"/>
          </a:xfrm>
          <a:solidFill>
            <a:schemeClr val="accent6"/>
          </a:solidFill>
        </p:spPr>
        <p:txBody>
          <a:bodyPr/>
          <a:lstStyle/>
          <a:p>
            <a:r>
              <a:rPr lang="es-MX" dirty="0"/>
              <a:t>Haz clic en el icono para agregar una imagen</a:t>
            </a:r>
            <a:endParaRPr lang="en-US" dirty="0"/>
          </a:p>
        </p:txBody>
      </p:sp>
      <p:sp>
        <p:nvSpPr>
          <p:cNvPr id="13" name="Picture Placeholder 11">
            <a:extLst>
              <a:ext uri="{FF2B5EF4-FFF2-40B4-BE49-F238E27FC236}">
                <a16:creationId xmlns:a16="http://schemas.microsoft.com/office/drawing/2014/main" id="{5C06EA1F-5BD5-4FE5-A059-6787DADCB591}"/>
              </a:ext>
            </a:extLst>
          </p:cNvPr>
          <p:cNvSpPr>
            <a:spLocks noGrp="1"/>
          </p:cNvSpPr>
          <p:nvPr>
            <p:ph type="pic" sz="quarter" idx="14"/>
          </p:nvPr>
        </p:nvSpPr>
        <p:spPr>
          <a:xfrm>
            <a:off x="640080" y="3474720"/>
            <a:ext cx="5449824" cy="2743200"/>
          </a:xfrm>
          <a:solidFill>
            <a:schemeClr val="accent6"/>
          </a:solidFill>
        </p:spPr>
        <p:txBody>
          <a:bodyPr/>
          <a:lstStyle/>
          <a:p>
            <a:r>
              <a:rPr lang="es-MX" dirty="0"/>
              <a:t>Haz clic en el icono para agregar una imagen</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3294689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idx="1"/>
          </p:nvPr>
        </p:nvSpPr>
        <p:spPr>
          <a:xfrm>
            <a:off x="1188720" y="2463495"/>
            <a:ext cx="9966960" cy="3368653"/>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1727598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dirty="0"/>
              <a:t>20XX</a:t>
            </a:r>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Sample Footer Text</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2411917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1188720" y="2057400"/>
            <a:ext cx="4639736"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Content Placeholder 3"/>
          <p:cNvSpPr>
            <a:spLocks noGrp="1"/>
          </p:cNvSpPr>
          <p:nvPr>
            <p:ph sz="half" idx="2"/>
          </p:nvPr>
        </p:nvSpPr>
        <p:spPr>
          <a:xfrm>
            <a:off x="1188720" y="2958274"/>
            <a:ext cx="4639736" cy="2910821"/>
          </a:xfrm>
        </p:spPr>
        <p:txBody>
          <a:bodyPr/>
          <a:lstStyle>
            <a:lvl1pPr marL="342900" indent="-182880">
              <a:buClr>
                <a:schemeClr val="accent1"/>
              </a:buClr>
              <a:buFont typeface="Arial" panose="020B0604020202020204" pitchFamily="34" charset="0"/>
              <a:buChar char="•"/>
              <a:defRPr/>
            </a:lvl1pPr>
            <a:lvl2pPr marL="486918" indent="-182880">
              <a:buClr>
                <a:schemeClr val="accent1"/>
              </a:buClr>
              <a:buFont typeface="Arial" panose="020B0604020202020204" pitchFamily="34" charset="0"/>
              <a:buChar char="•"/>
              <a:defRPr/>
            </a:lvl2pPr>
            <a:lvl3pPr marL="669798" indent="-182880">
              <a:buClr>
                <a:schemeClr val="accent1"/>
              </a:buClr>
              <a:buFont typeface="Arial" panose="020B0604020202020204" pitchFamily="34" charset="0"/>
              <a:buChar char="•"/>
              <a:defRPr/>
            </a:lvl3pPr>
            <a:lvl4pPr marL="852678" indent="-182880">
              <a:buClr>
                <a:schemeClr val="accent1"/>
              </a:buClr>
              <a:buFont typeface="Arial" panose="020B0604020202020204" pitchFamily="34" charset="0"/>
              <a:buChar char="•"/>
              <a:defRPr/>
            </a:lvl4pPr>
            <a:lvl5pPr marL="1035558" indent="-182880">
              <a:buClr>
                <a:schemeClr val="accent1"/>
              </a:buClr>
              <a:buFont typeface="Arial" panose="020B0604020202020204" pitchFamily="34" charset="0"/>
              <a:buChar char="•"/>
              <a:defRPr/>
            </a:lvl5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Content Placeholder 5"/>
          <p:cNvSpPr>
            <a:spLocks noGrp="1"/>
          </p:cNvSpPr>
          <p:nvPr>
            <p:ph sz="quarter" idx="4"/>
          </p:nvPr>
        </p:nvSpPr>
        <p:spPr>
          <a:xfrm>
            <a:off x="6515944" y="2958273"/>
            <a:ext cx="4639736" cy="2910821"/>
          </a:xfrm>
        </p:spPr>
        <p:txBody>
          <a:bodyPr/>
          <a:lstStyle>
            <a:lvl1pPr marL="342900" indent="-182880">
              <a:buClr>
                <a:schemeClr val="accent1"/>
              </a:buClr>
              <a:buFont typeface="Arial" panose="020B0604020202020204" pitchFamily="34" charset="0"/>
              <a:buChar char="•"/>
              <a:defRPr/>
            </a:lvl1pPr>
            <a:lvl2pPr marL="486918" indent="-182880">
              <a:buClr>
                <a:schemeClr val="accent1"/>
              </a:buClr>
              <a:buFont typeface="Arial" panose="020B0604020202020204" pitchFamily="34" charset="0"/>
              <a:buChar char="•"/>
              <a:defRPr/>
            </a:lvl2pPr>
            <a:lvl3pPr marL="669798" indent="-182880">
              <a:buClr>
                <a:schemeClr val="accent1"/>
              </a:buClr>
              <a:buFont typeface="Arial" panose="020B0604020202020204" pitchFamily="34" charset="0"/>
              <a:buChar char="•"/>
              <a:defRPr/>
            </a:lvl3pPr>
            <a:lvl4pPr marL="852678" indent="-182880">
              <a:buClr>
                <a:schemeClr val="accent1"/>
              </a:buClr>
              <a:buFont typeface="Arial" panose="020B0604020202020204" pitchFamily="34" charset="0"/>
              <a:buChar char="•"/>
              <a:defRPr/>
            </a:lvl4pPr>
            <a:lvl5pPr marL="1035558" indent="-182880">
              <a:buClr>
                <a:schemeClr val="accent1"/>
              </a:buClr>
              <a:buFont typeface="Arial" panose="020B0604020202020204" pitchFamily="34" charset="0"/>
              <a:buChar char="•"/>
              <a:defRPr/>
            </a:lvl5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dirty="0"/>
              <a:t>20XX</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‹Nº›</a:t>
            </a:fld>
            <a:endParaRPr lang="en-US" dirty="0"/>
          </a:p>
        </p:txBody>
      </p:sp>
    </p:spTree>
    <p:extLst>
      <p:ext uri="{BB962C8B-B14F-4D97-AF65-F5344CB8AC3E}">
        <p14:creationId xmlns:p14="http://schemas.microsoft.com/office/powerpoint/2010/main" val="1958229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1188720" y="2108201"/>
            <a:ext cx="9966960" cy="3760891"/>
          </a:xfrm>
          <a:prstGeom prst="rect">
            <a:avLst/>
          </a:prstGeom>
        </p:spPr>
        <p:txBody>
          <a:bodyPr vert="horz" lIns="0" tIns="45720" rIns="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dirty="0"/>
              <a:t>20XX</a:t>
            </a:r>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dirty="0"/>
              <a:t>Sample Footer Text</a:t>
            </a:r>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‹Nº›</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5577518"/>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6" r:id="rId3"/>
    <p:sldLayoutId id="2147483735" r:id="rId4"/>
    <p:sldLayoutId id="2147483722" r:id="rId5"/>
    <p:sldLayoutId id="2147483734" r:id="rId6"/>
    <p:sldLayoutId id="2147483745" r:id="rId7"/>
    <p:sldLayoutId id="2147483726" r:id="rId8"/>
    <p:sldLayoutId id="2147483725" r:id="rId9"/>
    <p:sldLayoutId id="2147483743" r:id="rId10"/>
    <p:sldLayoutId id="2147483737" r:id="rId11"/>
    <p:sldLayoutId id="2147483738" r:id="rId12"/>
    <p:sldLayoutId id="2147483723" r:id="rId13"/>
    <p:sldLayoutId id="2147483724" r:id="rId14"/>
    <p:sldLayoutId id="2147483727" r:id="rId15"/>
    <p:sldLayoutId id="2147483728" r:id="rId16"/>
    <p:sldLayoutId id="2147483729" r:id="rId17"/>
  </p:sldLayoutIdLst>
  <p:hf hdr="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16.jpeg"/><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4.jp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e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3.xml"/><Relationship Id="rId5" Type="http://schemas.openxmlformats.org/officeDocument/2006/relationships/image" Target="../media/image7.jpg"/><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4.xml"/><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jpg"/><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14.jp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group of people sitting at a table">
            <a:extLst>
              <a:ext uri="{FF2B5EF4-FFF2-40B4-BE49-F238E27FC236}">
                <a16:creationId xmlns:a16="http://schemas.microsoft.com/office/drawing/2014/main" id="{15FF348E-C446-4450-8262-D18488C886A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524" y="0"/>
            <a:ext cx="12188952" cy="6858000"/>
          </a:xfrm>
        </p:spPr>
      </p:pic>
      <p:sp>
        <p:nvSpPr>
          <p:cNvPr id="4" name="Title 3">
            <a:extLst>
              <a:ext uri="{FF2B5EF4-FFF2-40B4-BE49-F238E27FC236}">
                <a16:creationId xmlns:a16="http://schemas.microsoft.com/office/drawing/2014/main" id="{D7559F58-E7E3-4312-BFB5-D3B5719E827E}"/>
              </a:ext>
            </a:extLst>
          </p:cNvPr>
          <p:cNvSpPr>
            <a:spLocks noGrp="1"/>
          </p:cNvSpPr>
          <p:nvPr>
            <p:ph type="ctrTitle"/>
          </p:nvPr>
        </p:nvSpPr>
        <p:spPr>
          <a:xfrm>
            <a:off x="0" y="3118981"/>
            <a:ext cx="7537703" cy="2462667"/>
          </a:xfrm>
        </p:spPr>
        <p:txBody>
          <a:bodyPr>
            <a:normAutofit/>
          </a:bodyPr>
          <a:lstStyle/>
          <a:p>
            <a:r>
              <a:rPr lang="en-US" sz="2800" dirty="0"/>
              <a:t>Catastro de Productos y Calculo de Impuestos</a:t>
            </a:r>
          </a:p>
        </p:txBody>
      </p:sp>
      <p:sp>
        <p:nvSpPr>
          <p:cNvPr id="5" name="Subtitle 4">
            <a:extLst>
              <a:ext uri="{FF2B5EF4-FFF2-40B4-BE49-F238E27FC236}">
                <a16:creationId xmlns:a16="http://schemas.microsoft.com/office/drawing/2014/main" id="{EF502785-6557-4038-9743-2ABFF39CB24A}"/>
              </a:ext>
            </a:extLst>
          </p:cNvPr>
          <p:cNvSpPr>
            <a:spLocks noGrp="1"/>
          </p:cNvSpPr>
          <p:nvPr>
            <p:ph type="subTitle" idx="1"/>
          </p:nvPr>
        </p:nvSpPr>
        <p:spPr>
          <a:xfrm>
            <a:off x="754841" y="4735799"/>
            <a:ext cx="6470693" cy="605256"/>
          </a:xfrm>
        </p:spPr>
        <p:txBody>
          <a:bodyPr/>
          <a:lstStyle/>
          <a:p>
            <a:r>
              <a:rPr lang="en-US" dirty="0"/>
              <a:t>Programacion I</a:t>
            </a:r>
          </a:p>
        </p:txBody>
      </p:sp>
      <p:pic>
        <p:nvPicPr>
          <p:cNvPr id="2" name="Imagen 1">
            <a:extLst>
              <a:ext uri="{FF2B5EF4-FFF2-40B4-BE49-F238E27FC236}">
                <a16:creationId xmlns:a16="http://schemas.microsoft.com/office/drawing/2014/main" id="{8E64EE53-F2E9-C459-957B-C39986F37598}"/>
              </a:ext>
            </a:extLst>
          </p:cNvPr>
          <p:cNvPicPr>
            <a:picLocks noChangeAspect="1"/>
          </p:cNvPicPr>
          <p:nvPr/>
        </p:nvPicPr>
        <p:blipFill>
          <a:blip r:embed="rId3">
            <a:extLst>
              <a:ext uri="{28A0092B-C50C-407E-A947-70E740481C1C}">
                <a14:useLocalDpi xmlns:a14="http://schemas.microsoft.com/office/drawing/2010/main" val="0"/>
              </a:ext>
            </a:extLst>
          </a:blip>
          <a:srcRect t="27451" b="34572"/>
          <a:stretch>
            <a:fillRect/>
          </a:stretch>
        </p:blipFill>
        <p:spPr>
          <a:xfrm>
            <a:off x="0" y="0"/>
            <a:ext cx="3100254" cy="1177933"/>
          </a:xfrm>
          <a:prstGeom prst="rect">
            <a:avLst/>
          </a:prstGeom>
          <a:ln>
            <a:noFill/>
          </a:ln>
        </p:spPr>
      </p:pic>
    </p:spTree>
    <p:extLst>
      <p:ext uri="{BB962C8B-B14F-4D97-AF65-F5344CB8AC3E}">
        <p14:creationId xmlns:p14="http://schemas.microsoft.com/office/powerpoint/2010/main" val="331669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26D7E-EC6D-4B21-BCCC-32A29B9B2B33}"/>
              </a:ext>
            </a:extLst>
          </p:cNvPr>
          <p:cNvSpPr>
            <a:spLocks noGrp="1"/>
          </p:cNvSpPr>
          <p:nvPr>
            <p:ph type="title"/>
          </p:nvPr>
        </p:nvSpPr>
        <p:spPr>
          <a:xfrm>
            <a:off x="914400" y="158066"/>
            <a:ext cx="10241280" cy="431853"/>
          </a:xfrm>
        </p:spPr>
        <p:txBody>
          <a:bodyPr>
            <a:noAutofit/>
          </a:bodyPr>
          <a:lstStyle/>
          <a:p>
            <a:r>
              <a:rPr lang="es-ES" sz="2400" dirty="0"/>
              <a:t>Según las encuestas realizadas para el MITIC por First Análisis y Estudios : </a:t>
            </a:r>
            <a:r>
              <a:rPr lang="es-ES" sz="2400" b="1" dirty="0"/>
              <a:t>PYMES</a:t>
            </a:r>
            <a:endParaRPr lang="en-US" sz="2400" b="1" dirty="0"/>
          </a:p>
        </p:txBody>
      </p:sp>
      <p:sp>
        <p:nvSpPr>
          <p:cNvPr id="8" name="Footer Placeholder 7">
            <a:extLst>
              <a:ext uri="{FF2B5EF4-FFF2-40B4-BE49-F238E27FC236}">
                <a16:creationId xmlns:a16="http://schemas.microsoft.com/office/drawing/2014/main" id="{29B69BDD-56F6-401C-BD03-14C6858109E3}"/>
              </a:ext>
            </a:extLst>
          </p:cNvPr>
          <p:cNvSpPr>
            <a:spLocks noGrp="1"/>
          </p:cNvSpPr>
          <p:nvPr>
            <p:ph type="ftr" sz="quarter" idx="11"/>
          </p:nvPr>
        </p:nvSpPr>
        <p:spPr>
          <a:xfrm>
            <a:off x="1097279" y="6446838"/>
            <a:ext cx="6818262" cy="365125"/>
          </a:xfrm>
        </p:spPr>
        <p:txBody>
          <a:bodyPr/>
          <a:lstStyle/>
          <a:p>
            <a:r>
              <a:rPr lang="en-US" dirty="0"/>
              <a:t>Fuente: MINISTERIO DE TECNOLOGIAS DE LA INFORMACION Y COMUNICACION </a:t>
            </a:r>
          </a:p>
        </p:txBody>
      </p:sp>
      <p:sp>
        <p:nvSpPr>
          <p:cNvPr id="7" name="Date Placeholder 6">
            <a:extLst>
              <a:ext uri="{FF2B5EF4-FFF2-40B4-BE49-F238E27FC236}">
                <a16:creationId xmlns:a16="http://schemas.microsoft.com/office/drawing/2014/main" id="{A9519990-A996-48EC-8D68-FC0C32AF6178}"/>
              </a:ext>
            </a:extLst>
          </p:cNvPr>
          <p:cNvSpPr>
            <a:spLocks noGrp="1"/>
          </p:cNvSpPr>
          <p:nvPr>
            <p:ph type="dt" sz="half" idx="10"/>
          </p:nvPr>
        </p:nvSpPr>
        <p:spPr>
          <a:xfrm>
            <a:off x="8218426" y="6446838"/>
            <a:ext cx="2584850" cy="365125"/>
          </a:xfrm>
        </p:spPr>
        <p:txBody>
          <a:bodyPr/>
          <a:lstStyle/>
          <a:p>
            <a:r>
              <a:rPr lang="en-US" dirty="0"/>
              <a:t>13/05/2019</a:t>
            </a:r>
          </a:p>
        </p:txBody>
      </p:sp>
      <p:sp>
        <p:nvSpPr>
          <p:cNvPr id="9" name="Slide Number Placeholder 8">
            <a:extLst>
              <a:ext uri="{FF2B5EF4-FFF2-40B4-BE49-F238E27FC236}">
                <a16:creationId xmlns:a16="http://schemas.microsoft.com/office/drawing/2014/main" id="{19006701-2C20-483A-974E-2CA25DD23066}"/>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10</a:t>
            </a:fld>
            <a:endParaRPr lang="en-US" dirty="0"/>
          </a:p>
        </p:txBody>
      </p:sp>
      <p:sp>
        <p:nvSpPr>
          <p:cNvPr id="4" name="Marcador de contenido 3">
            <a:extLst>
              <a:ext uri="{FF2B5EF4-FFF2-40B4-BE49-F238E27FC236}">
                <a16:creationId xmlns:a16="http://schemas.microsoft.com/office/drawing/2014/main" id="{FB2DF7DD-79F3-F08B-6CF7-4239FDC83591}"/>
              </a:ext>
            </a:extLst>
          </p:cNvPr>
          <p:cNvSpPr>
            <a:spLocks noGrp="1"/>
          </p:cNvSpPr>
          <p:nvPr>
            <p:ph idx="1"/>
          </p:nvPr>
        </p:nvSpPr>
        <p:spPr/>
        <p:txBody>
          <a:bodyPr/>
          <a:lstStyle/>
          <a:p>
            <a:endParaRPr lang="es-CU"/>
          </a:p>
        </p:txBody>
      </p:sp>
      <p:pic>
        <p:nvPicPr>
          <p:cNvPr id="6" name="Imagen 5">
            <a:extLst>
              <a:ext uri="{FF2B5EF4-FFF2-40B4-BE49-F238E27FC236}">
                <a16:creationId xmlns:a16="http://schemas.microsoft.com/office/drawing/2014/main" id="{43B0C4E5-ED61-7546-7FEE-087740D60E62}"/>
              </a:ext>
            </a:extLst>
          </p:cNvPr>
          <p:cNvPicPr>
            <a:picLocks noChangeAspect="1"/>
          </p:cNvPicPr>
          <p:nvPr/>
        </p:nvPicPr>
        <p:blipFill>
          <a:blip r:embed="rId2"/>
          <a:stretch>
            <a:fillRect/>
          </a:stretch>
        </p:blipFill>
        <p:spPr>
          <a:xfrm>
            <a:off x="887278" y="544580"/>
            <a:ext cx="10417443" cy="5768840"/>
          </a:xfrm>
          <a:prstGeom prst="rect">
            <a:avLst/>
          </a:prstGeom>
        </p:spPr>
      </p:pic>
    </p:spTree>
    <p:extLst>
      <p:ext uri="{BB962C8B-B14F-4D97-AF65-F5344CB8AC3E}">
        <p14:creationId xmlns:p14="http://schemas.microsoft.com/office/powerpoint/2010/main" val="3447243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4E42C-2B5D-4037-AD45-0C89E167EDE7}"/>
              </a:ext>
            </a:extLst>
          </p:cNvPr>
          <p:cNvSpPr>
            <a:spLocks noGrp="1"/>
          </p:cNvSpPr>
          <p:nvPr>
            <p:ph type="title"/>
          </p:nvPr>
        </p:nvSpPr>
        <p:spPr>
          <a:xfrm>
            <a:off x="949325" y="1419225"/>
            <a:ext cx="3152775" cy="1358900"/>
          </a:xfrm>
        </p:spPr>
        <p:txBody>
          <a:bodyPr/>
          <a:lstStyle/>
          <a:p>
            <a:r>
              <a:rPr lang="en-US" dirty="0"/>
              <a:t>Conclusión</a:t>
            </a:r>
          </a:p>
        </p:txBody>
      </p:sp>
      <p:sp>
        <p:nvSpPr>
          <p:cNvPr id="3" name="Content Placeholder 2">
            <a:extLst>
              <a:ext uri="{FF2B5EF4-FFF2-40B4-BE49-F238E27FC236}">
                <a16:creationId xmlns:a16="http://schemas.microsoft.com/office/drawing/2014/main" id="{505C2B0B-3B6F-4F09-9F9E-364F5540524E}"/>
              </a:ext>
            </a:extLst>
          </p:cNvPr>
          <p:cNvSpPr>
            <a:spLocks noGrp="1"/>
          </p:cNvSpPr>
          <p:nvPr>
            <p:ph idx="1"/>
          </p:nvPr>
        </p:nvSpPr>
        <p:spPr>
          <a:xfrm>
            <a:off x="949325" y="2978150"/>
            <a:ext cx="3152775" cy="2444750"/>
          </a:xfrm>
        </p:spPr>
        <p:txBody>
          <a:bodyPr>
            <a:normAutofit fontScale="92500"/>
          </a:bodyPr>
          <a:lstStyle/>
          <a:p>
            <a:r>
              <a:rPr lang="es-CU" sz="1800" dirty="0">
                <a:effectLst/>
                <a:latin typeface="Calibri" panose="020F0502020204030204" pitchFamily="34" charset="0"/>
                <a:ea typeface="Calibri" panose="020F0502020204030204" pitchFamily="34" charset="0"/>
                <a:cs typeface="Times New Roman" panose="02020603050405020304" pitchFamily="18" charset="0"/>
              </a:rPr>
              <a:t>El proceso cumple con su objetivo de permitir al usuario realizar una venta de forma rápida y sencilla, lo que lo convierte en una herramienta accesible para cualquier empresa unipersonales o PYMES, incluso para aquellos que no tienen experiencia en ventas. </a:t>
            </a:r>
            <a:endParaRPr lang="en-US" dirty="0"/>
          </a:p>
        </p:txBody>
      </p:sp>
      <p:pic>
        <p:nvPicPr>
          <p:cNvPr id="7" name="Picture Placeholder 6" descr="Close up desk, with glasses, a mug and laptop">
            <a:extLst>
              <a:ext uri="{FF2B5EF4-FFF2-40B4-BE49-F238E27FC236}">
                <a16:creationId xmlns:a16="http://schemas.microsoft.com/office/drawing/2014/main" id="{4A562C5C-7EE0-4E93-9789-1E61C53669B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651133" y="1234440"/>
            <a:ext cx="3264408" cy="4352544"/>
          </a:xfrm>
        </p:spPr>
      </p:pic>
      <p:sp>
        <p:nvSpPr>
          <p:cNvPr id="10" name="Date Placeholder 9">
            <a:extLst>
              <a:ext uri="{FF2B5EF4-FFF2-40B4-BE49-F238E27FC236}">
                <a16:creationId xmlns:a16="http://schemas.microsoft.com/office/drawing/2014/main" id="{15AFF4E0-077F-4D73-BF45-F5AA8B42DFBD}"/>
              </a:ext>
            </a:extLst>
          </p:cNvPr>
          <p:cNvSpPr>
            <a:spLocks noGrp="1"/>
          </p:cNvSpPr>
          <p:nvPr>
            <p:ph type="dt" sz="half" idx="10"/>
          </p:nvPr>
        </p:nvSpPr>
        <p:spPr>
          <a:xfrm>
            <a:off x="8218426" y="6446838"/>
            <a:ext cx="2584850" cy="365125"/>
          </a:xfrm>
        </p:spPr>
        <p:txBody>
          <a:bodyPr/>
          <a:lstStyle/>
          <a:p>
            <a:r>
              <a:rPr lang="en-US" dirty="0"/>
              <a:t>2023</a:t>
            </a:r>
          </a:p>
        </p:txBody>
      </p:sp>
      <p:sp>
        <p:nvSpPr>
          <p:cNvPr id="12" name="Slide Number Placeholder 11">
            <a:extLst>
              <a:ext uri="{FF2B5EF4-FFF2-40B4-BE49-F238E27FC236}">
                <a16:creationId xmlns:a16="http://schemas.microsoft.com/office/drawing/2014/main" id="{2CFFA23B-C98F-4AB6-831E-B3945469F306}"/>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11</a:t>
            </a:fld>
            <a:endParaRPr lang="en-US" dirty="0"/>
          </a:p>
        </p:txBody>
      </p:sp>
      <p:pic>
        <p:nvPicPr>
          <p:cNvPr id="4" name="Picture 27">
            <a:extLst>
              <a:ext uri="{FF2B5EF4-FFF2-40B4-BE49-F238E27FC236}">
                <a16:creationId xmlns:a16="http://schemas.microsoft.com/office/drawing/2014/main" id="{D826F40E-C72D-5CC8-3EEC-AB130DBB605B}"/>
              </a:ext>
            </a:extLst>
          </p:cNvPr>
          <p:cNvPicPr/>
          <p:nvPr/>
        </p:nvPicPr>
        <p:blipFill>
          <a:blip r:embed="rId3"/>
          <a:stretch>
            <a:fillRect/>
          </a:stretch>
        </p:blipFill>
        <p:spPr>
          <a:xfrm>
            <a:off x="9719367" y="189198"/>
            <a:ext cx="2054225" cy="615315"/>
          </a:xfrm>
          <a:prstGeom prst="rect">
            <a:avLst/>
          </a:prstGeom>
        </p:spPr>
      </p:pic>
      <p:sp>
        <p:nvSpPr>
          <p:cNvPr id="5" name="Footer Placeholder 16">
            <a:extLst>
              <a:ext uri="{FF2B5EF4-FFF2-40B4-BE49-F238E27FC236}">
                <a16:creationId xmlns:a16="http://schemas.microsoft.com/office/drawing/2014/main" id="{790FDE29-EF41-46C2-05CD-1AAEE906E146}"/>
              </a:ext>
            </a:extLst>
          </p:cNvPr>
          <p:cNvSpPr>
            <a:spLocks noGrp="1"/>
          </p:cNvSpPr>
          <p:nvPr>
            <p:ph type="ftr" sz="quarter" idx="11"/>
          </p:nvPr>
        </p:nvSpPr>
        <p:spPr>
          <a:xfrm>
            <a:off x="761981" y="6445251"/>
            <a:ext cx="5334019" cy="365125"/>
          </a:xfrm>
        </p:spPr>
        <p:txBody>
          <a:bodyPr anchor="ctr">
            <a:normAutofit/>
          </a:bodyPr>
          <a:lstStyle/>
          <a:p>
            <a:pPr>
              <a:spcAft>
                <a:spcPts val="600"/>
              </a:spcAft>
            </a:pPr>
            <a:r>
              <a:rPr lang="en-US" dirty="0"/>
              <a:t>Trabajo autonomo II – programacion I</a:t>
            </a:r>
          </a:p>
        </p:txBody>
      </p:sp>
      <p:pic>
        <p:nvPicPr>
          <p:cNvPr id="22" name="Imagen 21">
            <a:extLst>
              <a:ext uri="{FF2B5EF4-FFF2-40B4-BE49-F238E27FC236}">
                <a16:creationId xmlns:a16="http://schemas.microsoft.com/office/drawing/2014/main" id="{6436F5AA-E245-C551-0194-5D70DA67647C}"/>
              </a:ext>
            </a:extLst>
          </p:cNvPr>
          <p:cNvPicPr>
            <a:picLocks noChangeAspect="1"/>
          </p:cNvPicPr>
          <p:nvPr/>
        </p:nvPicPr>
        <p:blipFill>
          <a:blip r:embed="rId4"/>
          <a:stretch>
            <a:fillRect/>
          </a:stretch>
        </p:blipFill>
        <p:spPr>
          <a:xfrm>
            <a:off x="8085192" y="1577943"/>
            <a:ext cx="3688400" cy="3665538"/>
          </a:xfrm>
          <a:prstGeom prst="rect">
            <a:avLst/>
          </a:prstGeom>
        </p:spPr>
      </p:pic>
    </p:spTree>
    <p:extLst>
      <p:ext uri="{BB962C8B-B14F-4D97-AF65-F5344CB8AC3E}">
        <p14:creationId xmlns:p14="http://schemas.microsoft.com/office/powerpoint/2010/main" val="1211995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Marcador de posición de imagen 10">
            <a:extLst>
              <a:ext uri="{FF2B5EF4-FFF2-40B4-BE49-F238E27FC236}">
                <a16:creationId xmlns:a16="http://schemas.microsoft.com/office/drawing/2014/main" id="{E3E2DEB6-A0EF-F8B0-BB55-BD2DA5C3D977}"/>
              </a:ext>
            </a:extLst>
          </p:cNvPr>
          <p:cNvPicPr>
            <a:picLocks noGrp="1" noChangeAspect="1"/>
          </p:cNvPicPr>
          <p:nvPr>
            <p:ph type="pic" idx="1"/>
          </p:nvPr>
        </p:nvPicPr>
        <p:blipFill>
          <a:blip r:embed="rId2"/>
          <a:srcRect t="16620" b="16620"/>
          <a:stretch/>
        </p:blipFill>
        <p:spPr>
          <a:xfrm>
            <a:off x="15" y="10"/>
            <a:ext cx="12191985" cy="4578340"/>
          </a:xfrm>
          <a:noFill/>
        </p:spPr>
      </p:pic>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a:xfrm>
            <a:off x="1039177" y="4538358"/>
            <a:ext cx="10113645" cy="743682"/>
          </a:xfrm>
        </p:spPr>
        <p:txBody>
          <a:bodyPr anchor="b">
            <a:normAutofit/>
          </a:bodyPr>
          <a:lstStyle/>
          <a:p>
            <a:r>
              <a:rPr lang="es-CU" dirty="0"/>
              <a:t>Consultas</a:t>
            </a:r>
            <a:r>
              <a:rPr lang="en-US" dirty="0"/>
              <a:t>?</a:t>
            </a:r>
          </a:p>
        </p:txBody>
      </p:sp>
      <p:sp>
        <p:nvSpPr>
          <p:cNvPr id="16" name="Text Placeholder 3">
            <a:extLst>
              <a:ext uri="{FF2B5EF4-FFF2-40B4-BE49-F238E27FC236}">
                <a16:creationId xmlns:a16="http://schemas.microsoft.com/office/drawing/2014/main" id="{1732CE5A-7CE6-06F3-994E-9A8F37EBC9F9}"/>
              </a:ext>
            </a:extLst>
          </p:cNvPr>
          <p:cNvSpPr>
            <a:spLocks noGrp="1"/>
          </p:cNvSpPr>
          <p:nvPr>
            <p:ph type="body" sz="half" idx="2"/>
          </p:nvPr>
        </p:nvSpPr>
        <p:spPr>
          <a:xfrm>
            <a:off x="1097279" y="5715000"/>
            <a:ext cx="10113264" cy="609600"/>
          </a:xfrm>
        </p:spPr>
        <p:txBody>
          <a:bodyPr/>
          <a:lstStyle/>
          <a:p>
            <a:r>
              <a:rPr lang="en-US" dirty="0"/>
              <a:t>Muchas gracias a todos por su atencion!</a:t>
            </a:r>
          </a:p>
        </p:txBody>
      </p:sp>
      <p:sp>
        <p:nvSpPr>
          <p:cNvPr id="7" name="Date Placeholder 6">
            <a:extLst>
              <a:ext uri="{FF2B5EF4-FFF2-40B4-BE49-F238E27FC236}">
                <a16:creationId xmlns:a16="http://schemas.microsoft.com/office/drawing/2014/main" id="{C3BFE555-2533-4F0C-BB39-9B41C67425E0}"/>
              </a:ext>
            </a:extLst>
          </p:cNvPr>
          <p:cNvSpPr>
            <a:spLocks noGrp="1"/>
          </p:cNvSpPr>
          <p:nvPr>
            <p:ph type="dt" sz="half" idx="10"/>
          </p:nvPr>
        </p:nvSpPr>
        <p:spPr>
          <a:xfrm>
            <a:off x="8218426" y="6446838"/>
            <a:ext cx="2584850" cy="365125"/>
          </a:xfrm>
        </p:spPr>
        <p:txBody>
          <a:bodyPr anchor="ctr">
            <a:normAutofit/>
          </a:bodyPr>
          <a:lstStyle/>
          <a:p>
            <a:pPr>
              <a:spcAft>
                <a:spcPts val="600"/>
              </a:spcAft>
            </a:pPr>
            <a:r>
              <a:rPr lang="en-US" dirty="0"/>
              <a:t>2023</a:t>
            </a:r>
          </a:p>
        </p:txBody>
      </p:sp>
      <p:sp>
        <p:nvSpPr>
          <p:cNvPr id="9" name="Slide Number Placeholder 8">
            <a:extLst>
              <a:ext uri="{FF2B5EF4-FFF2-40B4-BE49-F238E27FC236}">
                <a16:creationId xmlns:a16="http://schemas.microsoft.com/office/drawing/2014/main" id="{F962DDF6-E1BF-42A8-8AE8-2E826C47DE9E}"/>
              </a:ext>
            </a:extLst>
          </p:cNvPr>
          <p:cNvSpPr>
            <a:spLocks noGrp="1"/>
          </p:cNvSpPr>
          <p:nvPr>
            <p:ph type="sldNum" sz="quarter" idx="12"/>
          </p:nvPr>
        </p:nvSpPr>
        <p:spPr>
          <a:xfrm>
            <a:off x="10993582" y="6446838"/>
            <a:ext cx="780010" cy="365125"/>
          </a:xfrm>
        </p:spPr>
        <p:txBody>
          <a:bodyPr anchor="ctr">
            <a:normAutofit/>
          </a:bodyPr>
          <a:lstStyle/>
          <a:p>
            <a:pPr>
              <a:spcAft>
                <a:spcPts val="600"/>
              </a:spcAft>
            </a:pPr>
            <a:fld id="{3A98EE3D-8CD1-4C3F-BD1C-C98C9596463C}" type="slidenum">
              <a:rPr lang="en-US" smtClean="0"/>
              <a:pPr>
                <a:spcAft>
                  <a:spcPts val="600"/>
                </a:spcAft>
              </a:pPr>
              <a:t>12</a:t>
            </a:fld>
            <a:endParaRPr lang="en-US"/>
          </a:p>
        </p:txBody>
      </p:sp>
      <p:sp>
        <p:nvSpPr>
          <p:cNvPr id="12" name="Footer Placeholder 16">
            <a:extLst>
              <a:ext uri="{FF2B5EF4-FFF2-40B4-BE49-F238E27FC236}">
                <a16:creationId xmlns:a16="http://schemas.microsoft.com/office/drawing/2014/main" id="{91C6FAC3-5B33-BFE9-6D4E-FF8A6798F99C}"/>
              </a:ext>
            </a:extLst>
          </p:cNvPr>
          <p:cNvSpPr txBox="1">
            <a:spLocks/>
          </p:cNvSpPr>
          <p:nvPr/>
        </p:nvSpPr>
        <p:spPr>
          <a:xfrm>
            <a:off x="1097279" y="6446223"/>
            <a:ext cx="5334019" cy="365125"/>
          </a:xfrm>
          <a:prstGeom prst="rect">
            <a:avLst/>
          </a:prstGeom>
        </p:spPr>
        <p:txBody>
          <a:bodyPr vert="horz" lIns="91440" tIns="45720" rIns="91440" bIns="45720" rtlCol="0" anchor="ctr">
            <a:normAutofit/>
          </a:bodyPr>
          <a:lstStyle>
            <a:defPPr>
              <a:defRPr lang="en-US"/>
            </a:defPPr>
            <a:lvl1pPr marL="0" algn="l" defTabSz="914400" rtl="0" eaLnBrk="1" latinLnBrk="0" hangingPunct="1">
              <a:defRPr sz="900" kern="1200" cap="all" baseline="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dirty="0"/>
              <a:t>Trabajo autonomo II – programacion I</a:t>
            </a:r>
          </a:p>
        </p:txBody>
      </p:sp>
      <p:pic>
        <p:nvPicPr>
          <p:cNvPr id="14" name="Picture 27">
            <a:extLst>
              <a:ext uri="{FF2B5EF4-FFF2-40B4-BE49-F238E27FC236}">
                <a16:creationId xmlns:a16="http://schemas.microsoft.com/office/drawing/2014/main" id="{86201A7E-4A26-22B8-E0A6-B714A39D6D0B}"/>
              </a:ext>
            </a:extLst>
          </p:cNvPr>
          <p:cNvPicPr/>
          <p:nvPr/>
        </p:nvPicPr>
        <p:blipFill>
          <a:blip r:embed="rId3"/>
          <a:stretch>
            <a:fillRect/>
          </a:stretch>
        </p:blipFill>
        <p:spPr>
          <a:xfrm>
            <a:off x="9510851" y="5462439"/>
            <a:ext cx="2054225" cy="615315"/>
          </a:xfrm>
          <a:prstGeom prst="rect">
            <a:avLst/>
          </a:prstGeom>
        </p:spPr>
      </p:pic>
    </p:spTree>
    <p:extLst>
      <p:ext uri="{BB962C8B-B14F-4D97-AF65-F5344CB8AC3E}">
        <p14:creationId xmlns:p14="http://schemas.microsoft.com/office/powerpoint/2010/main" val="850743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E699D-9FC2-483D-9B52-64E766D1C93C}"/>
              </a:ext>
            </a:extLst>
          </p:cNvPr>
          <p:cNvSpPr>
            <a:spLocks noGrp="1"/>
          </p:cNvSpPr>
          <p:nvPr>
            <p:ph type="title"/>
          </p:nvPr>
        </p:nvSpPr>
        <p:spPr>
          <a:xfrm>
            <a:off x="8004507" y="946710"/>
            <a:ext cx="3379080" cy="1450757"/>
          </a:xfrm>
        </p:spPr>
        <p:txBody>
          <a:bodyPr/>
          <a:lstStyle/>
          <a:p>
            <a:r>
              <a:rPr lang="es-419" b="1" dirty="0"/>
              <a:t>El equipo</a:t>
            </a:r>
          </a:p>
        </p:txBody>
      </p:sp>
      <p:pic>
        <p:nvPicPr>
          <p:cNvPr id="9" name="Picture Placeholder 8" descr="Handshake">
            <a:extLst>
              <a:ext uri="{FF2B5EF4-FFF2-40B4-BE49-F238E27FC236}">
                <a16:creationId xmlns:a16="http://schemas.microsoft.com/office/drawing/2014/main" id="{E1E7078F-FB9C-41E6-961A-AA789AD0D6F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40080" y="640080"/>
            <a:ext cx="3273552" cy="2395728"/>
          </a:xfrm>
        </p:spPr>
      </p:pic>
      <p:sp>
        <p:nvSpPr>
          <p:cNvPr id="3" name="Content Placeholder 2">
            <a:extLst>
              <a:ext uri="{FF2B5EF4-FFF2-40B4-BE49-F238E27FC236}">
                <a16:creationId xmlns:a16="http://schemas.microsoft.com/office/drawing/2014/main" id="{193CA132-7D5D-4211-B55D-004BEBAF221D}"/>
              </a:ext>
            </a:extLst>
          </p:cNvPr>
          <p:cNvSpPr>
            <a:spLocks noGrp="1"/>
          </p:cNvSpPr>
          <p:nvPr>
            <p:ph type="body" sz="quarter" idx="17"/>
          </p:nvPr>
        </p:nvSpPr>
        <p:spPr>
          <a:xfrm>
            <a:off x="8086408" y="2789067"/>
            <a:ext cx="3176587" cy="2706687"/>
          </a:xfrm>
        </p:spPr>
        <p:txBody>
          <a:bodyPr/>
          <a:lstStyle/>
          <a:p>
            <a:r>
              <a:rPr lang="en-US" dirty="0"/>
              <a:t>Steven Gracia</a:t>
            </a:r>
          </a:p>
          <a:p>
            <a:r>
              <a:rPr lang="en-US" dirty="0"/>
              <a:t>Juan Ibarra </a:t>
            </a:r>
          </a:p>
          <a:p>
            <a:r>
              <a:rPr lang="en-US" dirty="0"/>
              <a:t>Saulo Caceres</a:t>
            </a:r>
          </a:p>
          <a:p>
            <a:r>
              <a:rPr lang="en-US" dirty="0"/>
              <a:t>Gustavo Acosta </a:t>
            </a:r>
          </a:p>
        </p:txBody>
      </p:sp>
      <p:sp>
        <p:nvSpPr>
          <p:cNvPr id="17" name="Footer Placeholder 16">
            <a:extLst>
              <a:ext uri="{FF2B5EF4-FFF2-40B4-BE49-F238E27FC236}">
                <a16:creationId xmlns:a16="http://schemas.microsoft.com/office/drawing/2014/main" id="{9011F41C-F343-402F-840A-70C98C309B5D}"/>
              </a:ext>
            </a:extLst>
          </p:cNvPr>
          <p:cNvSpPr>
            <a:spLocks noGrp="1"/>
          </p:cNvSpPr>
          <p:nvPr>
            <p:ph type="ftr" sz="quarter" idx="11"/>
          </p:nvPr>
        </p:nvSpPr>
        <p:spPr>
          <a:xfrm>
            <a:off x="1097279" y="6446838"/>
            <a:ext cx="6818262" cy="365125"/>
          </a:xfrm>
        </p:spPr>
        <p:txBody>
          <a:bodyPr/>
          <a:lstStyle/>
          <a:p>
            <a:r>
              <a:rPr lang="en-US" dirty="0"/>
              <a:t>Trabajo autonomo II – programacion I</a:t>
            </a:r>
          </a:p>
        </p:txBody>
      </p:sp>
      <p:sp>
        <p:nvSpPr>
          <p:cNvPr id="16" name="Date Placeholder 15">
            <a:extLst>
              <a:ext uri="{FF2B5EF4-FFF2-40B4-BE49-F238E27FC236}">
                <a16:creationId xmlns:a16="http://schemas.microsoft.com/office/drawing/2014/main" id="{95DF7CD3-0A75-4DF4-8D0D-D9476E843584}"/>
              </a:ext>
            </a:extLst>
          </p:cNvPr>
          <p:cNvSpPr>
            <a:spLocks noGrp="1"/>
          </p:cNvSpPr>
          <p:nvPr>
            <p:ph type="dt" sz="half" idx="10"/>
          </p:nvPr>
        </p:nvSpPr>
        <p:spPr>
          <a:xfrm>
            <a:off x="8218426" y="6446838"/>
            <a:ext cx="2584850" cy="365125"/>
          </a:xfrm>
        </p:spPr>
        <p:txBody>
          <a:bodyPr/>
          <a:lstStyle/>
          <a:p>
            <a:r>
              <a:rPr lang="en-US" dirty="0"/>
              <a:t>2023</a:t>
            </a:r>
          </a:p>
        </p:txBody>
      </p:sp>
      <p:sp>
        <p:nvSpPr>
          <p:cNvPr id="18" name="Slide Number Placeholder 17">
            <a:extLst>
              <a:ext uri="{FF2B5EF4-FFF2-40B4-BE49-F238E27FC236}">
                <a16:creationId xmlns:a16="http://schemas.microsoft.com/office/drawing/2014/main" id="{D2077A5E-18AF-4957-9966-6DBE3C4A5A49}"/>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2</a:t>
            </a:fld>
            <a:endParaRPr lang="en-US" dirty="0"/>
          </a:p>
        </p:txBody>
      </p:sp>
      <p:pic>
        <p:nvPicPr>
          <p:cNvPr id="10" name="Marcador de posición de imagen 9">
            <a:extLst>
              <a:ext uri="{FF2B5EF4-FFF2-40B4-BE49-F238E27FC236}">
                <a16:creationId xmlns:a16="http://schemas.microsoft.com/office/drawing/2014/main" id="{D65D31B9-5BBA-81AB-FD07-91DE78CAD680}"/>
              </a:ext>
            </a:extLst>
          </p:cNvPr>
          <p:cNvPicPr>
            <a:picLocks noGrp="1" noChangeAspect="1"/>
          </p:cNvPicPr>
          <p:nvPr>
            <p:ph type="pic" sz="quarter" idx="15"/>
          </p:nvPr>
        </p:nvPicPr>
        <p:blipFill>
          <a:blip r:embed="rId3"/>
          <a:srcRect l="11568" r="11568"/>
          <a:stretch>
            <a:fillRect/>
          </a:stretch>
        </p:blipFill>
        <p:spPr/>
      </p:pic>
      <p:pic>
        <p:nvPicPr>
          <p:cNvPr id="20" name="Marcador de posición de imagen 19">
            <a:extLst>
              <a:ext uri="{FF2B5EF4-FFF2-40B4-BE49-F238E27FC236}">
                <a16:creationId xmlns:a16="http://schemas.microsoft.com/office/drawing/2014/main" id="{E3CD96A4-311F-B847-BC89-D8335002FF4A}"/>
              </a:ext>
            </a:extLst>
          </p:cNvPr>
          <p:cNvPicPr>
            <a:picLocks noGrp="1" noChangeAspect="1"/>
          </p:cNvPicPr>
          <p:nvPr>
            <p:ph type="pic" sz="quarter" idx="14"/>
          </p:nvPr>
        </p:nvPicPr>
        <p:blipFill>
          <a:blip r:embed="rId4"/>
          <a:srcRect l="4486" r="4486"/>
          <a:stretch>
            <a:fillRect/>
          </a:stretch>
        </p:blipFill>
        <p:spPr/>
      </p:pic>
      <p:pic>
        <p:nvPicPr>
          <p:cNvPr id="24" name="Marcador de posición de imagen 23">
            <a:extLst>
              <a:ext uri="{FF2B5EF4-FFF2-40B4-BE49-F238E27FC236}">
                <a16:creationId xmlns:a16="http://schemas.microsoft.com/office/drawing/2014/main" id="{41D585B0-DCDD-88B3-609F-C402D7AFD398}"/>
              </a:ext>
            </a:extLst>
          </p:cNvPr>
          <p:cNvPicPr>
            <a:picLocks noGrp="1" noChangeAspect="1"/>
          </p:cNvPicPr>
          <p:nvPr>
            <p:ph type="pic" sz="quarter" idx="16"/>
          </p:nvPr>
        </p:nvPicPr>
        <p:blipFill>
          <a:blip r:embed="rId5"/>
          <a:srcRect l="4451" r="4451"/>
          <a:stretch>
            <a:fillRect/>
          </a:stretch>
        </p:blipFill>
        <p:spPr/>
      </p:pic>
      <p:pic>
        <p:nvPicPr>
          <p:cNvPr id="26" name="Picture 27">
            <a:extLst>
              <a:ext uri="{FF2B5EF4-FFF2-40B4-BE49-F238E27FC236}">
                <a16:creationId xmlns:a16="http://schemas.microsoft.com/office/drawing/2014/main" id="{7EEF9ADC-2F7A-9D14-284B-3F1973DCD5D3}"/>
              </a:ext>
            </a:extLst>
          </p:cNvPr>
          <p:cNvPicPr/>
          <p:nvPr/>
        </p:nvPicPr>
        <p:blipFill>
          <a:blip r:embed="rId6"/>
          <a:stretch>
            <a:fillRect/>
          </a:stretch>
        </p:blipFill>
        <p:spPr>
          <a:xfrm>
            <a:off x="9329362" y="5048323"/>
            <a:ext cx="2054225" cy="615315"/>
          </a:xfrm>
          <a:prstGeom prst="rect">
            <a:avLst/>
          </a:prstGeom>
        </p:spPr>
      </p:pic>
    </p:spTree>
    <p:extLst>
      <p:ext uri="{BB962C8B-B14F-4D97-AF65-F5344CB8AC3E}">
        <p14:creationId xmlns:p14="http://schemas.microsoft.com/office/powerpoint/2010/main" val="2233391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BF798-8948-401D-89CE-1ED6136ED254}"/>
              </a:ext>
            </a:extLst>
          </p:cNvPr>
          <p:cNvSpPr>
            <a:spLocks noGrp="1"/>
          </p:cNvSpPr>
          <p:nvPr>
            <p:ph type="title"/>
          </p:nvPr>
        </p:nvSpPr>
        <p:spPr>
          <a:xfrm>
            <a:off x="1097280" y="286603"/>
            <a:ext cx="10058400" cy="1450757"/>
          </a:xfrm>
        </p:spPr>
        <p:txBody>
          <a:bodyPr/>
          <a:lstStyle/>
          <a:p>
            <a:r>
              <a:rPr lang="es-CU" dirty="0"/>
              <a:t>Introducción</a:t>
            </a:r>
          </a:p>
        </p:txBody>
      </p:sp>
      <p:sp>
        <p:nvSpPr>
          <p:cNvPr id="3" name="Content Placeholder 2">
            <a:extLst>
              <a:ext uri="{FF2B5EF4-FFF2-40B4-BE49-F238E27FC236}">
                <a16:creationId xmlns:a16="http://schemas.microsoft.com/office/drawing/2014/main" id="{F9529D8B-2C12-43D2-BC28-8FA4895C977A}"/>
              </a:ext>
            </a:extLst>
          </p:cNvPr>
          <p:cNvSpPr>
            <a:spLocks noGrp="1"/>
          </p:cNvSpPr>
          <p:nvPr>
            <p:ph idx="1"/>
          </p:nvPr>
        </p:nvSpPr>
        <p:spPr>
          <a:xfrm>
            <a:off x="1097281" y="2108201"/>
            <a:ext cx="3557016" cy="3760891"/>
          </a:xfrm>
        </p:spPr>
        <p:txBody>
          <a:bodyPr>
            <a:normAutofit lnSpcReduction="10000"/>
          </a:bodyPr>
          <a:lstStyle/>
          <a:p>
            <a:r>
              <a:rPr lang="es-CU" sz="1800" dirty="0">
                <a:effectLst/>
                <a:latin typeface="Calibri" panose="020F0502020204030204" pitchFamily="34" charset="0"/>
                <a:ea typeface="Calibri" panose="020F0502020204030204" pitchFamily="34" charset="0"/>
                <a:cs typeface="Times New Roman" panose="02020603050405020304" pitchFamily="18" charset="0"/>
              </a:rPr>
              <a:t>En el presente trabajo se plantea el desarrollo de un código que permita realizar una venta de producto. El programa solicitará al usuario los datos del producto, como el código, el nombre, el precio unitario y la cantidad. A partir de estos datos, el programa calculará el subtotal, el IVA y el total de la venta. La importancia de este trabajo radica en que permitirá automatizar el proceso de venta de productos, lo que agilizará el trabajo de los vendedores y mejorará la experiencia del cliente. </a:t>
            </a:r>
            <a:endParaRPr lang="en-US" dirty="0"/>
          </a:p>
        </p:txBody>
      </p:sp>
      <p:pic>
        <p:nvPicPr>
          <p:cNvPr id="8" name="Picture Placeholder 7" descr="Lady smiling in front of her computer">
            <a:extLst>
              <a:ext uri="{FF2B5EF4-FFF2-40B4-BE49-F238E27FC236}">
                <a16:creationId xmlns:a16="http://schemas.microsoft.com/office/drawing/2014/main" id="{F9CB6B5C-CC4C-49BD-96A3-CBE188D3D1D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974336" y="2112264"/>
            <a:ext cx="3035808" cy="1837944"/>
          </a:xfrm>
        </p:spPr>
      </p:pic>
      <p:pic>
        <p:nvPicPr>
          <p:cNvPr id="12" name="Picture Placeholder 11" descr="Business men sitting at a table">
            <a:extLst>
              <a:ext uri="{FF2B5EF4-FFF2-40B4-BE49-F238E27FC236}">
                <a16:creationId xmlns:a16="http://schemas.microsoft.com/office/drawing/2014/main" id="{B466B10D-3068-493B-874B-7199B529DF76}"/>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4974336" y="4032504"/>
            <a:ext cx="3035808" cy="1837944"/>
          </a:xfrm>
        </p:spPr>
      </p:pic>
      <p:pic>
        <p:nvPicPr>
          <p:cNvPr id="10" name="Picture Placeholder 9" descr="A group of people sitting at a table">
            <a:extLst>
              <a:ext uri="{FF2B5EF4-FFF2-40B4-BE49-F238E27FC236}">
                <a16:creationId xmlns:a16="http://schemas.microsoft.com/office/drawing/2014/main" id="{517F2C9B-7C2D-45DA-928A-D0AC3E7694F6}"/>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8110728" y="2112264"/>
            <a:ext cx="3035808" cy="3758184"/>
          </a:xfrm>
        </p:spPr>
      </p:pic>
      <p:sp>
        <p:nvSpPr>
          <p:cNvPr id="15" name="Slide Number Placeholder 14">
            <a:extLst>
              <a:ext uri="{FF2B5EF4-FFF2-40B4-BE49-F238E27FC236}">
                <a16:creationId xmlns:a16="http://schemas.microsoft.com/office/drawing/2014/main" id="{FAC43D02-FCA1-4880-8376-FFDCFB5A520F}"/>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3</a:t>
            </a:fld>
            <a:endParaRPr lang="en-US" dirty="0"/>
          </a:p>
        </p:txBody>
      </p:sp>
      <p:sp>
        <p:nvSpPr>
          <p:cNvPr id="4" name="Footer Placeholder 16">
            <a:extLst>
              <a:ext uri="{FF2B5EF4-FFF2-40B4-BE49-F238E27FC236}">
                <a16:creationId xmlns:a16="http://schemas.microsoft.com/office/drawing/2014/main" id="{DCB66BEA-3350-7822-AC2B-5F6EAA5AD4FF}"/>
              </a:ext>
            </a:extLst>
          </p:cNvPr>
          <p:cNvSpPr>
            <a:spLocks noGrp="1"/>
          </p:cNvSpPr>
          <p:nvPr>
            <p:ph type="ftr" sz="quarter" idx="11"/>
          </p:nvPr>
        </p:nvSpPr>
        <p:spPr>
          <a:xfrm>
            <a:off x="1097279" y="6446838"/>
            <a:ext cx="6818262" cy="365125"/>
          </a:xfrm>
        </p:spPr>
        <p:txBody>
          <a:bodyPr/>
          <a:lstStyle/>
          <a:p>
            <a:r>
              <a:rPr lang="en-US" dirty="0"/>
              <a:t>Trabajo autonomo II – programacion I</a:t>
            </a:r>
          </a:p>
        </p:txBody>
      </p:sp>
      <p:sp>
        <p:nvSpPr>
          <p:cNvPr id="5" name="Date Placeholder 15">
            <a:extLst>
              <a:ext uri="{FF2B5EF4-FFF2-40B4-BE49-F238E27FC236}">
                <a16:creationId xmlns:a16="http://schemas.microsoft.com/office/drawing/2014/main" id="{546B21A9-E833-6F16-9BC7-C0314C6A5369}"/>
              </a:ext>
            </a:extLst>
          </p:cNvPr>
          <p:cNvSpPr>
            <a:spLocks noGrp="1"/>
          </p:cNvSpPr>
          <p:nvPr>
            <p:ph type="dt" sz="half" idx="10"/>
          </p:nvPr>
        </p:nvSpPr>
        <p:spPr>
          <a:xfrm>
            <a:off x="8218426" y="6446838"/>
            <a:ext cx="2584850" cy="365125"/>
          </a:xfrm>
        </p:spPr>
        <p:txBody>
          <a:bodyPr/>
          <a:lstStyle/>
          <a:p>
            <a:r>
              <a:rPr lang="en-US" dirty="0"/>
              <a:t>2023</a:t>
            </a:r>
          </a:p>
        </p:txBody>
      </p:sp>
      <p:pic>
        <p:nvPicPr>
          <p:cNvPr id="6" name="Picture 27">
            <a:extLst>
              <a:ext uri="{FF2B5EF4-FFF2-40B4-BE49-F238E27FC236}">
                <a16:creationId xmlns:a16="http://schemas.microsoft.com/office/drawing/2014/main" id="{AD5F6CBD-C0D6-3430-DB59-852400C31A25}"/>
              </a:ext>
            </a:extLst>
          </p:cNvPr>
          <p:cNvPicPr/>
          <p:nvPr/>
        </p:nvPicPr>
        <p:blipFill>
          <a:blip r:embed="rId5"/>
          <a:stretch>
            <a:fillRect/>
          </a:stretch>
        </p:blipFill>
        <p:spPr>
          <a:xfrm>
            <a:off x="9510851" y="336017"/>
            <a:ext cx="2054225" cy="615315"/>
          </a:xfrm>
          <a:prstGeom prst="rect">
            <a:avLst/>
          </a:prstGeom>
        </p:spPr>
      </p:pic>
    </p:spTree>
    <p:extLst>
      <p:ext uri="{BB962C8B-B14F-4D97-AF65-F5344CB8AC3E}">
        <p14:creationId xmlns:p14="http://schemas.microsoft.com/office/powerpoint/2010/main" val="4250089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867747" y="675768"/>
            <a:ext cx="10278602" cy="824923"/>
          </a:xfrm>
        </p:spPr>
        <p:txBody>
          <a:bodyPr/>
          <a:lstStyle/>
          <a:p>
            <a:pPr algn="ctr"/>
            <a:r>
              <a:rPr lang="en-US" dirty="0"/>
              <a:t>Objetivo General </a:t>
            </a:r>
          </a:p>
        </p:txBody>
      </p:sp>
      <p:sp>
        <p:nvSpPr>
          <p:cNvPr id="6" name="Content Placeholder 5">
            <a:extLst>
              <a:ext uri="{FF2B5EF4-FFF2-40B4-BE49-F238E27FC236}">
                <a16:creationId xmlns:a16="http://schemas.microsoft.com/office/drawing/2014/main" id="{76FC67F0-B539-4C92-A484-3CAD2062084D}"/>
              </a:ext>
            </a:extLst>
          </p:cNvPr>
          <p:cNvSpPr>
            <a:spLocks noGrp="1"/>
          </p:cNvSpPr>
          <p:nvPr>
            <p:ph sz="half" idx="2"/>
          </p:nvPr>
        </p:nvSpPr>
        <p:spPr>
          <a:xfrm>
            <a:off x="989045" y="2202024"/>
            <a:ext cx="10278602" cy="3667071"/>
          </a:xfrm>
        </p:spPr>
        <p:txBody>
          <a:bodyPr>
            <a:normAutofit/>
          </a:bodyPr>
          <a:lstStyle/>
          <a:p>
            <a:pPr>
              <a:lnSpc>
                <a:spcPct val="107000"/>
              </a:lnSpc>
              <a:spcAft>
                <a:spcPts val="800"/>
              </a:spcAft>
            </a:pPr>
            <a:r>
              <a:rPr lang="es-CU" sz="2400" dirty="0">
                <a:effectLst/>
                <a:latin typeface="Calibri" panose="020F0502020204030204" pitchFamily="34" charset="0"/>
                <a:ea typeface="Calibri" panose="020F0502020204030204" pitchFamily="34" charset="0"/>
                <a:cs typeface="Times New Roman" panose="02020603050405020304" pitchFamily="18" charset="0"/>
              </a:rPr>
              <a:t>Desarrollo de un código que permita realizar una venta de producto. Partiendo de una solicitud al usuario de los datos del producto, como el código, el nombre, el precio unitario y la cantidad. A partir de estos datos, el programa calculará el subtotal, el IVA y el total de la venta.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Date Placeholder 8">
            <a:extLst>
              <a:ext uri="{FF2B5EF4-FFF2-40B4-BE49-F238E27FC236}">
                <a16:creationId xmlns:a16="http://schemas.microsoft.com/office/drawing/2014/main" id="{8A984018-6C06-49C1-8967-8FD6FF0ABA6A}"/>
              </a:ext>
            </a:extLst>
          </p:cNvPr>
          <p:cNvSpPr>
            <a:spLocks noGrp="1"/>
          </p:cNvSpPr>
          <p:nvPr>
            <p:ph type="dt" sz="half" idx="10"/>
          </p:nvPr>
        </p:nvSpPr>
        <p:spPr>
          <a:xfrm>
            <a:off x="8218426" y="6446838"/>
            <a:ext cx="2584850" cy="365125"/>
          </a:xfrm>
        </p:spPr>
        <p:txBody>
          <a:bodyPr/>
          <a:lstStyle/>
          <a:p>
            <a:r>
              <a:rPr lang="en-US" dirty="0"/>
              <a:t>2023</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4</a:t>
            </a:fld>
            <a:endParaRPr lang="en-US" dirty="0"/>
          </a:p>
        </p:txBody>
      </p:sp>
      <p:sp>
        <p:nvSpPr>
          <p:cNvPr id="16" name="Footer Placeholder 16">
            <a:extLst>
              <a:ext uri="{FF2B5EF4-FFF2-40B4-BE49-F238E27FC236}">
                <a16:creationId xmlns:a16="http://schemas.microsoft.com/office/drawing/2014/main" id="{99305E00-B49A-4D7C-3C0B-43ED2A9616EA}"/>
              </a:ext>
            </a:extLst>
          </p:cNvPr>
          <p:cNvSpPr>
            <a:spLocks noGrp="1"/>
          </p:cNvSpPr>
          <p:nvPr>
            <p:ph type="ftr" sz="quarter" idx="11"/>
          </p:nvPr>
        </p:nvSpPr>
        <p:spPr>
          <a:xfrm>
            <a:off x="1097279" y="6446838"/>
            <a:ext cx="6818262" cy="365125"/>
          </a:xfrm>
        </p:spPr>
        <p:txBody>
          <a:bodyPr/>
          <a:lstStyle/>
          <a:p>
            <a:r>
              <a:rPr lang="en-US" dirty="0"/>
              <a:t>Trabajo autonomo II – programacion I</a:t>
            </a:r>
          </a:p>
        </p:txBody>
      </p:sp>
      <p:pic>
        <p:nvPicPr>
          <p:cNvPr id="17" name="Picture 27">
            <a:extLst>
              <a:ext uri="{FF2B5EF4-FFF2-40B4-BE49-F238E27FC236}">
                <a16:creationId xmlns:a16="http://schemas.microsoft.com/office/drawing/2014/main" id="{2F08B0B8-4837-742B-B905-1331FD29FAD6}"/>
              </a:ext>
            </a:extLst>
          </p:cNvPr>
          <p:cNvPicPr/>
          <p:nvPr/>
        </p:nvPicPr>
        <p:blipFill>
          <a:blip r:embed="rId2"/>
          <a:stretch>
            <a:fillRect/>
          </a:stretch>
        </p:blipFill>
        <p:spPr>
          <a:xfrm>
            <a:off x="9719367" y="254317"/>
            <a:ext cx="2054225" cy="615315"/>
          </a:xfrm>
          <a:prstGeom prst="rect">
            <a:avLst/>
          </a:prstGeom>
        </p:spPr>
      </p:pic>
    </p:spTree>
    <p:extLst>
      <p:ext uri="{BB962C8B-B14F-4D97-AF65-F5344CB8AC3E}">
        <p14:creationId xmlns:p14="http://schemas.microsoft.com/office/powerpoint/2010/main" val="14517572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877078" y="692546"/>
            <a:ext cx="10278602" cy="824923"/>
          </a:xfrm>
        </p:spPr>
        <p:txBody>
          <a:bodyPr/>
          <a:lstStyle/>
          <a:p>
            <a:pPr algn="ctr"/>
            <a:r>
              <a:rPr lang="en-US" dirty="0"/>
              <a:t>Nuestros Cinco Objetivos </a:t>
            </a:r>
            <a:r>
              <a:rPr lang="es-CU" dirty="0"/>
              <a:t>Específicos</a:t>
            </a:r>
          </a:p>
        </p:txBody>
      </p:sp>
      <p:sp>
        <p:nvSpPr>
          <p:cNvPr id="8" name="Content Placeholder 7">
            <a:extLst>
              <a:ext uri="{FF2B5EF4-FFF2-40B4-BE49-F238E27FC236}">
                <a16:creationId xmlns:a16="http://schemas.microsoft.com/office/drawing/2014/main" id="{F386275D-C332-407D-9E55-4E1F4A08F9AE}"/>
              </a:ext>
            </a:extLst>
          </p:cNvPr>
          <p:cNvSpPr>
            <a:spLocks noGrp="1"/>
          </p:cNvSpPr>
          <p:nvPr>
            <p:ph sz="quarter" idx="4"/>
          </p:nvPr>
        </p:nvSpPr>
        <p:spPr>
          <a:xfrm>
            <a:off x="757843" y="2032259"/>
            <a:ext cx="10676313" cy="4209921"/>
          </a:xfrm>
        </p:spPr>
        <p:txBody>
          <a:bodyPr>
            <a:normAutofit lnSpcReduction="10000"/>
          </a:bodyPr>
          <a:lstStyle/>
          <a:p>
            <a:pPr>
              <a:lnSpc>
                <a:spcPct val="107000"/>
              </a:lnSpc>
              <a:spcAft>
                <a:spcPts val="800"/>
              </a:spcAft>
            </a:pPr>
            <a:r>
              <a:rPr lang="es-CU" sz="2000" b="1" dirty="0">
                <a:effectLst/>
                <a:latin typeface="Times New Roman" panose="02020603050405020304" pitchFamily="18" charset="0"/>
                <a:ea typeface="Times New Roman" panose="02020603050405020304" pitchFamily="18" charset="0"/>
                <a:cs typeface="Times New Roman" panose="02020603050405020304" pitchFamily="18" charset="0"/>
              </a:rPr>
              <a:t>1-Solicitar los datos del producto al usuario</a:t>
            </a:r>
            <a:r>
              <a:rPr lang="es-CU" sz="2000" dirty="0">
                <a:effectLst/>
                <a:latin typeface="Calibri" panose="020F0502020204030204" pitchFamily="34" charset="0"/>
                <a:ea typeface="Calibri" panose="020F0502020204030204" pitchFamily="34" charset="0"/>
                <a:cs typeface="Times New Roman" panose="02020603050405020304" pitchFamily="18" charset="0"/>
              </a:rPr>
              <a:t>, el programa debe solicitar al usuario el código, el nombre, el precio unitario y la cantidad del producto que desea comprar.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CU" sz="2000" b="1" dirty="0">
                <a:effectLst/>
                <a:latin typeface="Times New Roman" panose="02020603050405020304" pitchFamily="18" charset="0"/>
                <a:ea typeface="Times New Roman" panose="02020603050405020304" pitchFamily="18" charset="0"/>
                <a:cs typeface="Times New Roman" panose="02020603050405020304" pitchFamily="18" charset="0"/>
              </a:rPr>
              <a:t>2-Calcular el subtotal</a:t>
            </a:r>
            <a:r>
              <a:rPr lang="es-CU" sz="2000" dirty="0">
                <a:effectLst/>
                <a:latin typeface="Calibri" panose="020F0502020204030204" pitchFamily="34" charset="0"/>
                <a:ea typeface="Calibri" panose="020F0502020204030204" pitchFamily="34" charset="0"/>
                <a:cs typeface="Times New Roman" panose="02020603050405020304" pitchFamily="18" charset="0"/>
              </a:rPr>
              <a:t>, el programa debe calcular el subtotal de la venta, que es el precio unitario multiplicado por la cantidad. </a:t>
            </a:r>
            <a:endParaRPr lang="es-CU" sz="20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r>
              <a:rPr lang="es-CU" sz="2000" b="1" dirty="0">
                <a:effectLst/>
                <a:latin typeface="Times New Roman" panose="02020603050405020304" pitchFamily="18" charset="0"/>
                <a:ea typeface="Times New Roman" panose="02020603050405020304" pitchFamily="18" charset="0"/>
                <a:cs typeface="Times New Roman" panose="02020603050405020304" pitchFamily="18" charset="0"/>
              </a:rPr>
              <a:t>3-Calcular el IVA</a:t>
            </a:r>
            <a:r>
              <a:rPr lang="es-CU" sz="2000" dirty="0">
                <a:effectLst/>
                <a:latin typeface="Calibri" panose="020F0502020204030204" pitchFamily="34" charset="0"/>
                <a:ea typeface="Calibri" panose="020F0502020204030204" pitchFamily="34" charset="0"/>
                <a:cs typeface="Times New Roman" panose="02020603050405020304" pitchFamily="18" charset="0"/>
              </a:rPr>
              <a:t>, el programa debe calcular el IVA de la venta, que pueden ser el 10% </a:t>
            </a:r>
            <a:r>
              <a:rPr lang="es-CU" dirty="0">
                <a:latin typeface="Calibri" panose="020F0502020204030204" pitchFamily="34" charset="0"/>
                <a:ea typeface="Calibri" panose="020F0502020204030204" pitchFamily="34" charset="0"/>
                <a:cs typeface="Times New Roman" panose="02020603050405020304" pitchFamily="18" charset="0"/>
              </a:rPr>
              <a:t>o el 5% </a:t>
            </a:r>
            <a:r>
              <a:rPr lang="es-CU" sz="2000" dirty="0">
                <a:effectLst/>
                <a:latin typeface="Calibri" panose="020F0502020204030204" pitchFamily="34" charset="0"/>
                <a:ea typeface="Calibri" panose="020F0502020204030204" pitchFamily="34" charset="0"/>
                <a:cs typeface="Times New Roman" panose="02020603050405020304" pitchFamily="18" charset="0"/>
              </a:rPr>
              <a:t>del subtotal.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CU" sz="2000" b="1" dirty="0">
                <a:effectLst/>
                <a:latin typeface="Times New Roman" panose="02020603050405020304" pitchFamily="18" charset="0"/>
                <a:ea typeface="Times New Roman" panose="02020603050405020304" pitchFamily="18" charset="0"/>
                <a:cs typeface="Times New Roman" panose="02020603050405020304" pitchFamily="18" charset="0"/>
              </a:rPr>
              <a:t>4-Calcular el total</a:t>
            </a:r>
            <a:r>
              <a:rPr lang="es-CU" sz="2000" dirty="0">
                <a:effectLst/>
                <a:latin typeface="Calibri" panose="020F0502020204030204" pitchFamily="34" charset="0"/>
                <a:ea typeface="Calibri" panose="020F0502020204030204" pitchFamily="34" charset="0"/>
                <a:cs typeface="Times New Roman" panose="02020603050405020304" pitchFamily="18" charset="0"/>
              </a:rPr>
              <a:t>, el programa debe calcular el total de la venta, que es la suma del subtotal y el IVA.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CU" sz="2000" b="1" dirty="0">
                <a:effectLst/>
                <a:latin typeface="Times New Roman" panose="02020603050405020304" pitchFamily="18" charset="0"/>
                <a:ea typeface="Times New Roman" panose="02020603050405020304" pitchFamily="18" charset="0"/>
                <a:cs typeface="Times New Roman" panose="02020603050405020304" pitchFamily="18" charset="0"/>
              </a:rPr>
              <a:t>5-Mostrar los resultados al usuario</a:t>
            </a:r>
            <a:r>
              <a:rPr lang="es-CU" sz="2000" dirty="0">
                <a:effectLst/>
                <a:latin typeface="Calibri" panose="020F0502020204030204" pitchFamily="34" charset="0"/>
                <a:ea typeface="Calibri" panose="020F0502020204030204" pitchFamily="34" charset="0"/>
                <a:cs typeface="Times New Roman" panose="02020603050405020304" pitchFamily="18" charset="0"/>
              </a:rPr>
              <a:t>, el programa debe mostrar los resultados de la venta al usuario, que son el código, el nombre, el precio unitario, la cantidad, el subtotal, el IVA y el total.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9" name="Date Placeholder 8">
            <a:extLst>
              <a:ext uri="{FF2B5EF4-FFF2-40B4-BE49-F238E27FC236}">
                <a16:creationId xmlns:a16="http://schemas.microsoft.com/office/drawing/2014/main" id="{8A984018-6C06-49C1-8967-8FD6FF0ABA6A}"/>
              </a:ext>
            </a:extLst>
          </p:cNvPr>
          <p:cNvSpPr>
            <a:spLocks noGrp="1"/>
          </p:cNvSpPr>
          <p:nvPr>
            <p:ph type="dt" sz="half" idx="10"/>
          </p:nvPr>
        </p:nvSpPr>
        <p:spPr>
          <a:xfrm>
            <a:off x="8218426" y="6446838"/>
            <a:ext cx="2584850" cy="365125"/>
          </a:xfrm>
        </p:spPr>
        <p:txBody>
          <a:bodyPr/>
          <a:lstStyle/>
          <a:p>
            <a:r>
              <a:rPr lang="en-US" dirty="0"/>
              <a:t>2023</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5</a:t>
            </a:fld>
            <a:endParaRPr lang="en-US" dirty="0"/>
          </a:p>
        </p:txBody>
      </p:sp>
      <p:sp>
        <p:nvSpPr>
          <p:cNvPr id="14" name="Footer Placeholder 16">
            <a:extLst>
              <a:ext uri="{FF2B5EF4-FFF2-40B4-BE49-F238E27FC236}">
                <a16:creationId xmlns:a16="http://schemas.microsoft.com/office/drawing/2014/main" id="{9F27A67E-ECA0-9AC6-45FF-4D33FD745D98}"/>
              </a:ext>
            </a:extLst>
          </p:cNvPr>
          <p:cNvSpPr>
            <a:spLocks noGrp="1"/>
          </p:cNvSpPr>
          <p:nvPr>
            <p:ph type="ftr" sz="quarter" idx="11"/>
          </p:nvPr>
        </p:nvSpPr>
        <p:spPr>
          <a:xfrm>
            <a:off x="1097279" y="6446838"/>
            <a:ext cx="6818262" cy="365125"/>
          </a:xfrm>
        </p:spPr>
        <p:txBody>
          <a:bodyPr/>
          <a:lstStyle/>
          <a:p>
            <a:r>
              <a:rPr lang="en-US" dirty="0"/>
              <a:t>Trabajo autonomo II – programacion I</a:t>
            </a:r>
          </a:p>
        </p:txBody>
      </p:sp>
      <p:pic>
        <p:nvPicPr>
          <p:cNvPr id="15" name="Picture 27">
            <a:extLst>
              <a:ext uri="{FF2B5EF4-FFF2-40B4-BE49-F238E27FC236}">
                <a16:creationId xmlns:a16="http://schemas.microsoft.com/office/drawing/2014/main" id="{F4C4BDB1-0BCA-B91D-3A70-14181F9F696D}"/>
              </a:ext>
            </a:extLst>
          </p:cNvPr>
          <p:cNvPicPr/>
          <p:nvPr/>
        </p:nvPicPr>
        <p:blipFill>
          <a:blip r:embed="rId2"/>
          <a:stretch>
            <a:fillRect/>
          </a:stretch>
        </p:blipFill>
        <p:spPr>
          <a:xfrm>
            <a:off x="9719367" y="77231"/>
            <a:ext cx="2054225" cy="615315"/>
          </a:xfrm>
          <a:prstGeom prst="rect">
            <a:avLst/>
          </a:prstGeom>
        </p:spPr>
      </p:pic>
    </p:spTree>
    <p:extLst>
      <p:ext uri="{BB962C8B-B14F-4D97-AF65-F5344CB8AC3E}">
        <p14:creationId xmlns:p14="http://schemas.microsoft.com/office/powerpoint/2010/main" val="2783056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714980" y="692546"/>
            <a:ext cx="10278602" cy="824923"/>
          </a:xfrm>
        </p:spPr>
        <p:txBody>
          <a:bodyPr/>
          <a:lstStyle/>
          <a:p>
            <a:pPr algn="ctr"/>
            <a:r>
              <a:rPr lang="en-US" dirty="0"/>
              <a:t>Nuestro </a:t>
            </a:r>
            <a:r>
              <a:rPr lang="en-US" dirty="0" err="1"/>
              <a:t>Alcance</a:t>
            </a:r>
            <a:endParaRPr lang="es-CU" dirty="0"/>
          </a:p>
        </p:txBody>
      </p:sp>
      <p:sp>
        <p:nvSpPr>
          <p:cNvPr id="8" name="Content Placeholder 7">
            <a:extLst>
              <a:ext uri="{FF2B5EF4-FFF2-40B4-BE49-F238E27FC236}">
                <a16:creationId xmlns:a16="http://schemas.microsoft.com/office/drawing/2014/main" id="{F386275D-C332-407D-9E55-4E1F4A08F9AE}"/>
              </a:ext>
            </a:extLst>
          </p:cNvPr>
          <p:cNvSpPr>
            <a:spLocks noGrp="1"/>
          </p:cNvSpPr>
          <p:nvPr>
            <p:ph sz="quarter" idx="4"/>
          </p:nvPr>
        </p:nvSpPr>
        <p:spPr>
          <a:xfrm>
            <a:off x="757843" y="2032259"/>
            <a:ext cx="10676313" cy="4209921"/>
          </a:xfrm>
        </p:spPr>
        <p:txBody>
          <a:bodyPr>
            <a:normAutofit/>
          </a:bodyPr>
          <a:lstStyle/>
          <a:p>
            <a:pPr>
              <a:lnSpc>
                <a:spcPct val="107000"/>
              </a:lnSpc>
              <a:spcAft>
                <a:spcPts val="800"/>
              </a:spcAft>
            </a:pPr>
            <a:r>
              <a:rPr lang="es-CU" sz="1800" b="1" dirty="0">
                <a:effectLst/>
                <a:latin typeface="Times New Roman" panose="02020603050405020304" pitchFamily="18" charset="0"/>
                <a:ea typeface="Times New Roman" panose="02020603050405020304" pitchFamily="18" charset="0"/>
                <a:cs typeface="Times New Roman" panose="02020603050405020304" pitchFamily="18" charset="0"/>
              </a:rPr>
              <a:t>1-Producto</a:t>
            </a:r>
            <a:r>
              <a:rPr lang="es-CU" sz="1800" dirty="0">
                <a:effectLst/>
                <a:latin typeface="Calibri" panose="020F0502020204030204" pitchFamily="34" charset="0"/>
                <a:ea typeface="Calibri" panose="020F0502020204030204" pitchFamily="34" charset="0"/>
                <a:cs typeface="Times New Roman" panose="02020603050405020304" pitchFamily="18" charset="0"/>
              </a:rPr>
              <a:t>, el código debe poder realizar la venta de cualquier tipo de producto, independientemente de su precio, características o stock.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CU" sz="1800" b="1" dirty="0">
                <a:effectLst/>
                <a:latin typeface="Times New Roman" panose="02020603050405020304" pitchFamily="18" charset="0"/>
                <a:ea typeface="Times New Roman" panose="02020603050405020304" pitchFamily="18" charset="0"/>
                <a:cs typeface="Times New Roman" panose="02020603050405020304" pitchFamily="18" charset="0"/>
              </a:rPr>
              <a:t>2-Unidades de venta</a:t>
            </a:r>
            <a:r>
              <a:rPr lang="es-CU" sz="1800" dirty="0">
                <a:effectLst/>
                <a:latin typeface="Calibri" panose="020F0502020204030204" pitchFamily="34" charset="0"/>
                <a:ea typeface="Calibri" panose="020F0502020204030204" pitchFamily="34" charset="0"/>
                <a:cs typeface="Times New Roman" panose="02020603050405020304" pitchFamily="18" charset="0"/>
              </a:rPr>
              <a:t>, el código debe poder realizar la venta de productos por unidades, múltiplos de unidades o por peso o volumen.</a:t>
            </a:r>
            <a:r>
              <a:rPr lang="es-CU" sz="1800" dirty="0">
                <a:effectLst/>
                <a:latin typeface="Calibri" panose="020F0502020204030204" pitchFamily="34" charset="0"/>
                <a:ea typeface="Calibri" panose="020F0502020204030204" pitchFamily="34" charset="0"/>
                <a:cs typeface="Calibri" panose="020F0502020204030204" pitchFamily="34"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CU" sz="1800" b="1" dirty="0">
                <a:effectLst/>
                <a:latin typeface="Times New Roman" panose="02020603050405020304" pitchFamily="18" charset="0"/>
                <a:ea typeface="Times New Roman" panose="02020603050405020304" pitchFamily="18" charset="0"/>
                <a:cs typeface="Times New Roman" panose="02020603050405020304" pitchFamily="18" charset="0"/>
              </a:rPr>
              <a:t>3-Clientes</a:t>
            </a:r>
            <a:r>
              <a:rPr lang="es-CU" sz="1800" dirty="0">
                <a:effectLst/>
                <a:latin typeface="Calibri" panose="020F0502020204030204" pitchFamily="34" charset="0"/>
                <a:ea typeface="Calibri" panose="020F0502020204030204" pitchFamily="34" charset="0"/>
                <a:cs typeface="Times New Roman" panose="02020603050405020304" pitchFamily="18" charset="0"/>
              </a:rPr>
              <a:t>, el código debe poder realizar la venta de productos a cualquier tipo de cliente, independientemente de su condición de pago o de sus datos personales.</a:t>
            </a:r>
            <a:r>
              <a:rPr lang="es-CU" sz="1800" dirty="0">
                <a:effectLst/>
                <a:latin typeface="Calibri" panose="020F0502020204030204" pitchFamily="34" charset="0"/>
                <a:ea typeface="Calibri" panose="020F0502020204030204" pitchFamily="34" charset="0"/>
                <a:cs typeface="Calibri" panose="020F0502020204030204" pitchFamily="34"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700"/>
              </a:spcAft>
            </a:pPr>
            <a:r>
              <a:rPr lang="es-CU" sz="1800" b="1" dirty="0">
                <a:effectLst/>
                <a:latin typeface="Times New Roman" panose="02020603050405020304" pitchFamily="18" charset="0"/>
                <a:ea typeface="Times New Roman" panose="02020603050405020304" pitchFamily="18" charset="0"/>
                <a:cs typeface="Times New Roman" panose="02020603050405020304" pitchFamily="18" charset="0"/>
              </a:rPr>
              <a:t>4-Pagos</a:t>
            </a:r>
            <a:r>
              <a:rPr lang="es-CU" sz="1800" dirty="0">
                <a:effectLst/>
                <a:latin typeface="Calibri" panose="020F0502020204030204" pitchFamily="34" charset="0"/>
                <a:ea typeface="Calibri" panose="020F0502020204030204" pitchFamily="34" charset="0"/>
                <a:cs typeface="Times New Roman" panose="02020603050405020304" pitchFamily="18" charset="0"/>
              </a:rPr>
              <a:t>, el código debe poder gestionar los pagos de los clientes, incluyendo efectivo, tarjeta de crédito, tarjeta de débito u otros métodos de pago.</a:t>
            </a:r>
            <a:r>
              <a:rPr lang="es-CU" sz="1800" dirty="0">
                <a:effectLst/>
                <a:latin typeface="Calibri" panose="020F0502020204030204" pitchFamily="34" charset="0"/>
                <a:ea typeface="Calibri" panose="020F0502020204030204" pitchFamily="34" charset="0"/>
                <a:cs typeface="Calibri" panose="020F0502020204030204" pitchFamily="34"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695"/>
              </a:spcAft>
            </a:pPr>
            <a:r>
              <a:rPr lang="es-CU" sz="1800" b="1" dirty="0">
                <a:effectLst/>
                <a:latin typeface="Times New Roman" panose="02020603050405020304" pitchFamily="18" charset="0"/>
                <a:ea typeface="Times New Roman" panose="02020603050405020304" pitchFamily="18" charset="0"/>
                <a:cs typeface="Times New Roman" panose="02020603050405020304" pitchFamily="18" charset="0"/>
              </a:rPr>
              <a:t>5-Reportes</a:t>
            </a:r>
            <a:r>
              <a:rPr lang="es-CU" sz="1800" dirty="0">
                <a:effectLst/>
                <a:latin typeface="Calibri" panose="020F0502020204030204" pitchFamily="34" charset="0"/>
                <a:ea typeface="Calibri" panose="020F0502020204030204" pitchFamily="34" charset="0"/>
                <a:cs typeface="Times New Roman" panose="02020603050405020304" pitchFamily="18" charset="0"/>
              </a:rPr>
              <a:t>, el código debe poder generar reportes de ventas, que incluyan información sobre los productos vendidos, los clientes, los pagos y otros datos relevantes.</a:t>
            </a:r>
            <a:r>
              <a:rPr lang="es-CU" sz="1800" dirty="0">
                <a:effectLst/>
                <a:latin typeface="Calibri" panose="020F0502020204030204" pitchFamily="34" charset="0"/>
                <a:ea typeface="Calibri" panose="020F0502020204030204" pitchFamily="34" charset="0"/>
                <a:cs typeface="Calibri" panose="020F0502020204030204" pitchFamily="34"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9" name="Date Placeholder 8">
            <a:extLst>
              <a:ext uri="{FF2B5EF4-FFF2-40B4-BE49-F238E27FC236}">
                <a16:creationId xmlns:a16="http://schemas.microsoft.com/office/drawing/2014/main" id="{8A984018-6C06-49C1-8967-8FD6FF0ABA6A}"/>
              </a:ext>
            </a:extLst>
          </p:cNvPr>
          <p:cNvSpPr>
            <a:spLocks noGrp="1"/>
          </p:cNvSpPr>
          <p:nvPr>
            <p:ph type="dt" sz="half" idx="10"/>
          </p:nvPr>
        </p:nvSpPr>
        <p:spPr>
          <a:xfrm>
            <a:off x="8218426" y="6446838"/>
            <a:ext cx="2584850" cy="365125"/>
          </a:xfrm>
        </p:spPr>
        <p:txBody>
          <a:bodyPr/>
          <a:lstStyle/>
          <a:p>
            <a:r>
              <a:rPr lang="en-US" dirty="0"/>
              <a:t>2023</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6</a:t>
            </a:fld>
            <a:endParaRPr lang="en-US" dirty="0"/>
          </a:p>
        </p:txBody>
      </p:sp>
      <p:sp>
        <p:nvSpPr>
          <p:cNvPr id="14" name="Footer Placeholder 16">
            <a:extLst>
              <a:ext uri="{FF2B5EF4-FFF2-40B4-BE49-F238E27FC236}">
                <a16:creationId xmlns:a16="http://schemas.microsoft.com/office/drawing/2014/main" id="{9F27A67E-ECA0-9AC6-45FF-4D33FD745D98}"/>
              </a:ext>
            </a:extLst>
          </p:cNvPr>
          <p:cNvSpPr>
            <a:spLocks noGrp="1"/>
          </p:cNvSpPr>
          <p:nvPr>
            <p:ph type="ftr" sz="quarter" idx="11"/>
          </p:nvPr>
        </p:nvSpPr>
        <p:spPr>
          <a:xfrm>
            <a:off x="1097279" y="6446838"/>
            <a:ext cx="6818262" cy="365125"/>
          </a:xfrm>
        </p:spPr>
        <p:txBody>
          <a:bodyPr/>
          <a:lstStyle/>
          <a:p>
            <a:r>
              <a:rPr lang="en-US" dirty="0"/>
              <a:t>Trabajo autonomo II – programacion I</a:t>
            </a:r>
          </a:p>
        </p:txBody>
      </p:sp>
      <p:pic>
        <p:nvPicPr>
          <p:cNvPr id="2" name="Picture 27">
            <a:extLst>
              <a:ext uri="{FF2B5EF4-FFF2-40B4-BE49-F238E27FC236}">
                <a16:creationId xmlns:a16="http://schemas.microsoft.com/office/drawing/2014/main" id="{2C6D28B3-0D45-75DF-B4EC-9E3A12EE09EC}"/>
              </a:ext>
            </a:extLst>
          </p:cNvPr>
          <p:cNvPicPr/>
          <p:nvPr/>
        </p:nvPicPr>
        <p:blipFill>
          <a:blip r:embed="rId2"/>
          <a:stretch>
            <a:fillRect/>
          </a:stretch>
        </p:blipFill>
        <p:spPr>
          <a:xfrm>
            <a:off x="9510851" y="180230"/>
            <a:ext cx="2054225" cy="615315"/>
          </a:xfrm>
          <a:prstGeom prst="rect">
            <a:avLst/>
          </a:prstGeom>
        </p:spPr>
      </p:pic>
    </p:spTree>
    <p:extLst>
      <p:ext uri="{BB962C8B-B14F-4D97-AF65-F5344CB8AC3E}">
        <p14:creationId xmlns:p14="http://schemas.microsoft.com/office/powerpoint/2010/main" val="2304396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6122A-795E-4E91-8829-A4FC066F2CE7}"/>
              </a:ext>
            </a:extLst>
          </p:cNvPr>
          <p:cNvSpPr>
            <a:spLocks noGrp="1"/>
          </p:cNvSpPr>
          <p:nvPr>
            <p:ph type="ctrTitle"/>
          </p:nvPr>
        </p:nvSpPr>
        <p:spPr>
          <a:xfrm>
            <a:off x="1065197" y="5120640"/>
            <a:ext cx="10058400" cy="822960"/>
          </a:xfrm>
        </p:spPr>
        <p:txBody>
          <a:bodyPr>
            <a:noAutofit/>
          </a:bodyPr>
          <a:lstStyle/>
          <a:p>
            <a:r>
              <a:rPr lang="en-US" sz="3200" dirty="0"/>
              <a:t>Paso 1: </a:t>
            </a:r>
            <a:r>
              <a:rPr lang="es-ES" sz="3200" dirty="0"/>
              <a:t>Solicitar la carga  de los datos del producto al usuario </a:t>
            </a:r>
            <a:endParaRPr lang="en-US" sz="3200" dirty="0"/>
          </a:p>
        </p:txBody>
      </p:sp>
      <p:sp>
        <p:nvSpPr>
          <p:cNvPr id="3" name="Subtitle 2">
            <a:extLst>
              <a:ext uri="{FF2B5EF4-FFF2-40B4-BE49-F238E27FC236}">
                <a16:creationId xmlns:a16="http://schemas.microsoft.com/office/drawing/2014/main" id="{CC640DA6-8ED2-417B-AF45-F0A81358F118}"/>
              </a:ext>
            </a:extLst>
          </p:cNvPr>
          <p:cNvSpPr>
            <a:spLocks noGrp="1"/>
          </p:cNvSpPr>
          <p:nvPr>
            <p:ph type="subTitle" idx="1"/>
          </p:nvPr>
        </p:nvSpPr>
        <p:spPr>
          <a:xfrm>
            <a:off x="1065212" y="5943600"/>
            <a:ext cx="10058400" cy="543513"/>
          </a:xfrm>
        </p:spPr>
        <p:txBody>
          <a:bodyPr>
            <a:normAutofit fontScale="77500" lnSpcReduction="20000"/>
          </a:bodyPr>
          <a:lstStyle/>
          <a:p>
            <a:r>
              <a:rPr lang="es-CU" sz="1800" dirty="0">
                <a:latin typeface="Calibri" panose="020F0502020204030204" pitchFamily="34" charset="0"/>
                <a:ea typeface="Calibri" panose="020F0502020204030204" pitchFamily="34" charset="0"/>
                <a:cs typeface="Times New Roman" panose="02020603050405020304" pitchFamily="18" charset="0"/>
              </a:rPr>
              <a:t>E</a:t>
            </a:r>
            <a:r>
              <a:rPr lang="es-CU" sz="1800" dirty="0">
                <a:effectLst/>
                <a:latin typeface="Calibri" panose="020F0502020204030204" pitchFamily="34" charset="0"/>
                <a:ea typeface="Calibri" panose="020F0502020204030204" pitchFamily="34" charset="0"/>
                <a:cs typeface="Times New Roman" panose="02020603050405020304" pitchFamily="18" charset="0"/>
              </a:rPr>
              <a:t>l programa va a solicitar al usuario el código, el nombre, el precio unitario y la cantidad del producto que desea comprar y nosotros nos hacemos responsables del calculo correcto del precio total y el impuesto correspondiente </a:t>
            </a:r>
            <a:r>
              <a:rPr lang="es-CU" sz="1800" dirty="0" err="1">
                <a:effectLst/>
                <a:latin typeface="Calibri" panose="020F0502020204030204" pitchFamily="34" charset="0"/>
                <a:ea typeface="Calibri" panose="020F0502020204030204" pitchFamily="34" charset="0"/>
                <a:cs typeface="Times New Roman" panose="02020603050405020304" pitchFamily="18" charset="0"/>
              </a:rPr>
              <a:t>seg</a:t>
            </a:r>
            <a:r>
              <a:rPr lang="en-US" sz="1800" dirty="0">
                <a:effectLst/>
                <a:latin typeface="Calibri" panose="020F0502020204030204" pitchFamily="34" charset="0"/>
                <a:ea typeface="Calibri" panose="020F0502020204030204" pitchFamily="34" charset="0"/>
                <a:cs typeface="Times New Roman" panose="02020603050405020304" pitchFamily="18" charset="0"/>
              </a:rPr>
              <a:t>ú</a:t>
            </a:r>
            <a:r>
              <a:rPr lang="es-CU" sz="1800" dirty="0">
                <a:effectLst/>
                <a:latin typeface="Calibri" panose="020F0502020204030204" pitchFamily="34" charset="0"/>
                <a:ea typeface="Calibri" panose="020F0502020204030204" pitchFamily="34" charset="0"/>
                <a:cs typeface="Times New Roman" panose="02020603050405020304" pitchFamily="18" charset="0"/>
              </a:rPr>
              <a:t>n las normativas vigentes de la SET</a:t>
            </a:r>
            <a:endParaRPr lang="en-US" dirty="0"/>
          </a:p>
        </p:txBody>
      </p:sp>
      <p:pic>
        <p:nvPicPr>
          <p:cNvPr id="8" name="Picture Placeholder 7" descr="Business man sitting at a desk">
            <a:extLst>
              <a:ext uri="{FF2B5EF4-FFF2-40B4-BE49-F238E27FC236}">
                <a16:creationId xmlns:a16="http://schemas.microsoft.com/office/drawing/2014/main" id="{30A69154-5AEF-482B-8078-1C838D84E572}"/>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35000" y="640080"/>
            <a:ext cx="3544888" cy="3931920"/>
          </a:xfrm>
        </p:spPr>
      </p:pic>
      <p:pic>
        <p:nvPicPr>
          <p:cNvPr id="10" name="Picture Placeholder 9" descr="Handshake">
            <a:extLst>
              <a:ext uri="{FF2B5EF4-FFF2-40B4-BE49-F238E27FC236}">
                <a16:creationId xmlns:a16="http://schemas.microsoft.com/office/drawing/2014/main" id="{0488325E-7ADF-4704-A2E1-56E5FE6A07BA}"/>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4323556" y="640080"/>
            <a:ext cx="3544888" cy="3931920"/>
          </a:xfrm>
        </p:spPr>
      </p:pic>
      <p:pic>
        <p:nvPicPr>
          <p:cNvPr id="12" name="Picture Placeholder 11" descr="A group of people in a room, meeting writing">
            <a:extLst>
              <a:ext uri="{FF2B5EF4-FFF2-40B4-BE49-F238E27FC236}">
                <a16:creationId xmlns:a16="http://schemas.microsoft.com/office/drawing/2014/main" id="{A50BFFD1-BE57-4E02-8975-9A1D64059350}"/>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8028432" y="640080"/>
            <a:ext cx="3544888" cy="3931920"/>
          </a:xfrm>
        </p:spPr>
      </p:pic>
    </p:spTree>
    <p:extLst>
      <p:ext uri="{BB962C8B-B14F-4D97-AF65-F5344CB8AC3E}">
        <p14:creationId xmlns:p14="http://schemas.microsoft.com/office/powerpoint/2010/main" val="1806520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7298F-B272-4BC5-BFF2-053334392B37}"/>
              </a:ext>
            </a:extLst>
          </p:cNvPr>
          <p:cNvSpPr>
            <a:spLocks noGrp="1"/>
          </p:cNvSpPr>
          <p:nvPr>
            <p:ph type="title"/>
          </p:nvPr>
        </p:nvSpPr>
        <p:spPr>
          <a:xfrm>
            <a:off x="1097280" y="286603"/>
            <a:ext cx="10058400" cy="1450757"/>
          </a:xfrm>
        </p:spPr>
        <p:txBody>
          <a:bodyPr/>
          <a:lstStyle/>
          <a:p>
            <a:r>
              <a:rPr lang="en-US" dirty="0"/>
              <a:t>Experiencia del Usuario a nivel funcional</a:t>
            </a:r>
          </a:p>
        </p:txBody>
      </p:sp>
      <p:graphicFrame>
        <p:nvGraphicFramePr>
          <p:cNvPr id="7" name="Content Placeholder 3" descr="Timeline placeholder ">
            <a:extLst>
              <a:ext uri="{FF2B5EF4-FFF2-40B4-BE49-F238E27FC236}">
                <a16:creationId xmlns:a16="http://schemas.microsoft.com/office/drawing/2014/main" id="{F78E5D95-BEAB-4D62-BE19-18BB49582E2B}"/>
              </a:ext>
            </a:extLst>
          </p:cNvPr>
          <p:cNvGraphicFramePr>
            <a:graphicFrameLocks noGrp="1"/>
          </p:cNvGraphicFramePr>
          <p:nvPr>
            <p:ph idx="1"/>
            <p:extLst>
              <p:ext uri="{D42A27DB-BD31-4B8C-83A1-F6EECF244321}">
                <p14:modId xmlns:p14="http://schemas.microsoft.com/office/powerpoint/2010/main" val="1302008122"/>
              </p:ext>
            </p:extLst>
          </p:nvPr>
        </p:nvGraphicFramePr>
        <p:xfrm>
          <a:off x="1189038" y="2090058"/>
          <a:ext cx="9966325" cy="37424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DB892F39-29E3-4089-B65D-6EF18ADF4480}"/>
              </a:ext>
            </a:extLst>
          </p:cNvPr>
          <p:cNvSpPr>
            <a:spLocks noGrp="1"/>
          </p:cNvSpPr>
          <p:nvPr>
            <p:ph type="dt" sz="half" idx="10"/>
          </p:nvPr>
        </p:nvSpPr>
        <p:spPr>
          <a:xfrm>
            <a:off x="8218426" y="6446838"/>
            <a:ext cx="2584850" cy="365125"/>
          </a:xfrm>
        </p:spPr>
        <p:txBody>
          <a:bodyPr/>
          <a:lstStyle/>
          <a:p>
            <a:r>
              <a:rPr lang="en-US" dirty="0"/>
              <a:t>2023</a:t>
            </a:r>
          </a:p>
        </p:txBody>
      </p:sp>
      <p:sp>
        <p:nvSpPr>
          <p:cNvPr id="6" name="Slide Number Placeholder 5">
            <a:extLst>
              <a:ext uri="{FF2B5EF4-FFF2-40B4-BE49-F238E27FC236}">
                <a16:creationId xmlns:a16="http://schemas.microsoft.com/office/drawing/2014/main" id="{C6B37ACF-49F1-45AA-BB16-6A58A160FF3D}"/>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8</a:t>
            </a:fld>
            <a:endParaRPr lang="en-US" dirty="0"/>
          </a:p>
        </p:txBody>
      </p:sp>
      <p:sp>
        <p:nvSpPr>
          <p:cNvPr id="9" name="Footer Placeholder 16">
            <a:extLst>
              <a:ext uri="{FF2B5EF4-FFF2-40B4-BE49-F238E27FC236}">
                <a16:creationId xmlns:a16="http://schemas.microsoft.com/office/drawing/2014/main" id="{57422A73-3654-AE0E-2109-8FD1C282B498}"/>
              </a:ext>
            </a:extLst>
          </p:cNvPr>
          <p:cNvSpPr>
            <a:spLocks noGrp="1"/>
          </p:cNvSpPr>
          <p:nvPr>
            <p:ph type="ftr" sz="quarter" idx="11"/>
          </p:nvPr>
        </p:nvSpPr>
        <p:spPr>
          <a:xfrm>
            <a:off x="1097279" y="6446838"/>
            <a:ext cx="6818262" cy="365125"/>
          </a:xfrm>
        </p:spPr>
        <p:txBody>
          <a:bodyPr/>
          <a:lstStyle/>
          <a:p>
            <a:r>
              <a:rPr lang="en-US" dirty="0"/>
              <a:t>Trabajo autonomo II – programacion I</a:t>
            </a:r>
          </a:p>
        </p:txBody>
      </p:sp>
      <p:pic>
        <p:nvPicPr>
          <p:cNvPr id="10" name="Picture 27">
            <a:extLst>
              <a:ext uri="{FF2B5EF4-FFF2-40B4-BE49-F238E27FC236}">
                <a16:creationId xmlns:a16="http://schemas.microsoft.com/office/drawing/2014/main" id="{BDDB9846-E69F-AC8C-79D1-5AB82154127D}"/>
              </a:ext>
            </a:extLst>
          </p:cNvPr>
          <p:cNvPicPr/>
          <p:nvPr/>
        </p:nvPicPr>
        <p:blipFill>
          <a:blip r:embed="rId7"/>
          <a:stretch>
            <a:fillRect/>
          </a:stretch>
        </p:blipFill>
        <p:spPr>
          <a:xfrm>
            <a:off x="9719367" y="46037"/>
            <a:ext cx="2054225" cy="615315"/>
          </a:xfrm>
          <a:prstGeom prst="rect">
            <a:avLst/>
          </a:prstGeom>
        </p:spPr>
      </p:pic>
    </p:spTree>
    <p:extLst>
      <p:ext uri="{BB962C8B-B14F-4D97-AF65-F5344CB8AC3E}">
        <p14:creationId xmlns:p14="http://schemas.microsoft.com/office/powerpoint/2010/main" val="2012213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7298F-B272-4BC5-BFF2-053334392B37}"/>
              </a:ext>
            </a:extLst>
          </p:cNvPr>
          <p:cNvSpPr>
            <a:spLocks noGrp="1"/>
          </p:cNvSpPr>
          <p:nvPr>
            <p:ph type="title"/>
          </p:nvPr>
        </p:nvSpPr>
        <p:spPr>
          <a:xfrm>
            <a:off x="568821" y="543787"/>
            <a:ext cx="3517567" cy="2093975"/>
          </a:xfrm>
        </p:spPr>
        <p:txBody>
          <a:bodyPr anchor="b">
            <a:normAutofit/>
          </a:bodyPr>
          <a:lstStyle/>
          <a:p>
            <a:r>
              <a:rPr lang="en-US" dirty="0"/>
              <a:t>Flujograma de Procesos</a:t>
            </a:r>
          </a:p>
        </p:txBody>
      </p:sp>
      <p:pic>
        <p:nvPicPr>
          <p:cNvPr id="8" name="Picture 195">
            <a:extLst>
              <a:ext uri="{FF2B5EF4-FFF2-40B4-BE49-F238E27FC236}">
                <a16:creationId xmlns:a16="http://schemas.microsoft.com/office/drawing/2014/main" id="{329611CD-A125-5FC8-22EC-B3B8FCC5B917}"/>
              </a:ext>
            </a:extLst>
          </p:cNvPr>
          <p:cNvPicPr>
            <a:picLocks noGrp="1"/>
          </p:cNvPicPr>
          <p:nvPr>
            <p:ph idx="1"/>
          </p:nvPr>
        </p:nvPicPr>
        <p:blipFill>
          <a:blip r:embed="rId2"/>
          <a:stretch>
            <a:fillRect/>
          </a:stretch>
        </p:blipFill>
        <p:spPr>
          <a:xfrm>
            <a:off x="7696200" y="123825"/>
            <a:ext cx="3096802" cy="6484938"/>
          </a:xfrm>
          <a:prstGeom prst="rect">
            <a:avLst/>
          </a:prstGeom>
          <a:noFill/>
        </p:spPr>
      </p:pic>
      <p:sp>
        <p:nvSpPr>
          <p:cNvPr id="14" name="Text Placeholder 3">
            <a:extLst>
              <a:ext uri="{FF2B5EF4-FFF2-40B4-BE49-F238E27FC236}">
                <a16:creationId xmlns:a16="http://schemas.microsoft.com/office/drawing/2014/main" id="{7A9BD693-E0E7-70F5-9473-280F9CF33796}"/>
              </a:ext>
            </a:extLst>
          </p:cNvPr>
          <p:cNvSpPr>
            <a:spLocks noGrp="1"/>
          </p:cNvSpPr>
          <p:nvPr>
            <p:ph type="body" sz="half" idx="2"/>
          </p:nvPr>
        </p:nvSpPr>
        <p:spPr>
          <a:xfrm>
            <a:off x="643465" y="3043050"/>
            <a:ext cx="3517567" cy="3064505"/>
          </a:xfrm>
        </p:spPr>
        <p:txBody>
          <a:bodyPr>
            <a:normAutofit lnSpcReduction="10000"/>
          </a:bodyPr>
          <a:lstStyle/>
          <a:p>
            <a:r>
              <a:rPr lang="en-US" dirty="0"/>
              <a:t>Este es el flujograma de procesos a bajo de nivel que </a:t>
            </a:r>
            <a:r>
              <a:rPr lang="en-US" dirty="0" err="1"/>
              <a:t>sigue</a:t>
            </a:r>
            <a:r>
              <a:rPr lang="en-US" dirty="0"/>
              <a:t> el programa, como mejoras se estuviendo previendo mensajes de </a:t>
            </a:r>
            <a:r>
              <a:rPr lang="en-US" dirty="0" err="1"/>
              <a:t>validacion</a:t>
            </a:r>
            <a:r>
              <a:rPr lang="en-US" dirty="0"/>
              <a:t> por </a:t>
            </a:r>
            <a:r>
              <a:rPr lang="en-US" dirty="0" err="1"/>
              <a:t>cada</a:t>
            </a:r>
            <a:r>
              <a:rPr lang="en-US" dirty="0"/>
              <a:t> campo hacienda que el </a:t>
            </a:r>
            <a:r>
              <a:rPr lang="en-US" dirty="0" err="1"/>
              <a:t>codigo</a:t>
            </a:r>
            <a:r>
              <a:rPr lang="en-US" dirty="0"/>
              <a:t> sea mas </a:t>
            </a:r>
            <a:r>
              <a:rPr lang="en-US" dirty="0" err="1"/>
              <a:t>amigable</a:t>
            </a:r>
            <a:r>
              <a:rPr lang="en-US" dirty="0"/>
              <a:t> con el usuario en caso de que </a:t>
            </a:r>
            <a:r>
              <a:rPr lang="en-US" dirty="0" err="1"/>
              <a:t>cometa</a:t>
            </a:r>
            <a:r>
              <a:rPr lang="en-US" dirty="0"/>
              <a:t> un error </a:t>
            </a:r>
            <a:r>
              <a:rPr lang="en-US" dirty="0" err="1"/>
              <a:t>involuntario</a:t>
            </a:r>
            <a:r>
              <a:rPr lang="en-US" dirty="0"/>
              <a:t> y se </a:t>
            </a:r>
            <a:r>
              <a:rPr lang="en-US" dirty="0" err="1"/>
              <a:t>agrego</a:t>
            </a:r>
            <a:r>
              <a:rPr lang="en-US" dirty="0"/>
              <a:t> al </a:t>
            </a:r>
            <a:r>
              <a:rPr lang="en-US" dirty="0" err="1"/>
              <a:t>inicio</a:t>
            </a:r>
            <a:r>
              <a:rPr lang="en-US" dirty="0"/>
              <a:t> un menu en caso de que el usuario quiera cargar mas productos o </a:t>
            </a:r>
            <a:r>
              <a:rPr lang="en-US" dirty="0" err="1"/>
              <a:t>salir</a:t>
            </a:r>
            <a:r>
              <a:rPr lang="en-US" dirty="0"/>
              <a:t>.</a:t>
            </a:r>
          </a:p>
        </p:txBody>
      </p:sp>
      <p:sp>
        <p:nvSpPr>
          <p:cNvPr id="4" name="Date Placeholder 3">
            <a:extLst>
              <a:ext uri="{FF2B5EF4-FFF2-40B4-BE49-F238E27FC236}">
                <a16:creationId xmlns:a16="http://schemas.microsoft.com/office/drawing/2014/main" id="{DB892F39-29E3-4089-B65D-6EF18ADF4480}"/>
              </a:ext>
            </a:extLst>
          </p:cNvPr>
          <p:cNvSpPr>
            <a:spLocks noGrp="1"/>
          </p:cNvSpPr>
          <p:nvPr>
            <p:ph type="dt" sz="half" idx="10"/>
          </p:nvPr>
        </p:nvSpPr>
        <p:spPr>
          <a:xfrm>
            <a:off x="643464" y="6446520"/>
            <a:ext cx="3517568" cy="365125"/>
          </a:xfrm>
        </p:spPr>
        <p:txBody>
          <a:bodyPr anchor="ctr">
            <a:normAutofit/>
          </a:bodyPr>
          <a:lstStyle/>
          <a:p>
            <a:pPr>
              <a:spcAft>
                <a:spcPts val="600"/>
              </a:spcAft>
            </a:pPr>
            <a:r>
              <a:rPr lang="en-US" dirty="0"/>
              <a:t>2023</a:t>
            </a:r>
            <a:endParaRPr lang="en-US"/>
          </a:p>
        </p:txBody>
      </p:sp>
      <p:sp>
        <p:nvSpPr>
          <p:cNvPr id="9" name="Footer Placeholder 16">
            <a:extLst>
              <a:ext uri="{FF2B5EF4-FFF2-40B4-BE49-F238E27FC236}">
                <a16:creationId xmlns:a16="http://schemas.microsoft.com/office/drawing/2014/main" id="{57422A73-3654-AE0E-2109-8FD1C282B498}"/>
              </a:ext>
            </a:extLst>
          </p:cNvPr>
          <p:cNvSpPr>
            <a:spLocks noGrp="1"/>
          </p:cNvSpPr>
          <p:nvPr>
            <p:ph type="ftr" sz="quarter" idx="11"/>
          </p:nvPr>
        </p:nvSpPr>
        <p:spPr>
          <a:xfrm>
            <a:off x="5458983" y="6446520"/>
            <a:ext cx="5334019" cy="365125"/>
          </a:xfrm>
        </p:spPr>
        <p:txBody>
          <a:bodyPr anchor="ctr">
            <a:normAutofit/>
          </a:bodyPr>
          <a:lstStyle/>
          <a:p>
            <a:pPr>
              <a:spcAft>
                <a:spcPts val="600"/>
              </a:spcAft>
            </a:pPr>
            <a:r>
              <a:rPr lang="en-US" dirty="0"/>
              <a:t>Trabajo autonomo II – programacion I</a:t>
            </a:r>
          </a:p>
        </p:txBody>
      </p:sp>
      <p:sp>
        <p:nvSpPr>
          <p:cNvPr id="6" name="Slide Number Placeholder 5">
            <a:extLst>
              <a:ext uri="{FF2B5EF4-FFF2-40B4-BE49-F238E27FC236}">
                <a16:creationId xmlns:a16="http://schemas.microsoft.com/office/drawing/2014/main" id="{C6B37ACF-49F1-45AA-BB16-6A58A160FF3D}"/>
              </a:ext>
            </a:extLst>
          </p:cNvPr>
          <p:cNvSpPr>
            <a:spLocks noGrp="1"/>
          </p:cNvSpPr>
          <p:nvPr>
            <p:ph type="sldNum" sz="quarter" idx="12"/>
          </p:nvPr>
        </p:nvSpPr>
        <p:spPr>
          <a:xfrm>
            <a:off x="10993582" y="6446838"/>
            <a:ext cx="780010" cy="365125"/>
          </a:xfrm>
        </p:spPr>
        <p:txBody>
          <a:bodyPr anchor="ctr">
            <a:normAutofit/>
          </a:bodyPr>
          <a:lstStyle/>
          <a:p>
            <a:pPr>
              <a:spcAft>
                <a:spcPts val="600"/>
              </a:spcAft>
            </a:pPr>
            <a:fld id="{3A98EE3D-8CD1-4C3F-BD1C-C98C9596463C}" type="slidenum">
              <a:rPr lang="en-US" smtClean="0"/>
              <a:pPr>
                <a:spcAft>
                  <a:spcPts val="600"/>
                </a:spcAft>
              </a:pPr>
              <a:t>9</a:t>
            </a:fld>
            <a:endParaRPr lang="en-US"/>
          </a:p>
        </p:txBody>
      </p:sp>
      <p:pic>
        <p:nvPicPr>
          <p:cNvPr id="10" name="Picture 27">
            <a:extLst>
              <a:ext uri="{FF2B5EF4-FFF2-40B4-BE49-F238E27FC236}">
                <a16:creationId xmlns:a16="http://schemas.microsoft.com/office/drawing/2014/main" id="{2A2D83FA-E716-93D9-49FC-58B117A51E66}"/>
              </a:ext>
            </a:extLst>
          </p:cNvPr>
          <p:cNvPicPr/>
          <p:nvPr/>
        </p:nvPicPr>
        <p:blipFill>
          <a:blip r:embed="rId3"/>
          <a:stretch>
            <a:fillRect/>
          </a:stretch>
        </p:blipFill>
        <p:spPr>
          <a:xfrm>
            <a:off x="9719367" y="46037"/>
            <a:ext cx="2054225" cy="615315"/>
          </a:xfrm>
          <a:prstGeom prst="rect">
            <a:avLst/>
          </a:prstGeom>
        </p:spPr>
      </p:pic>
    </p:spTree>
    <p:extLst>
      <p:ext uri="{BB962C8B-B14F-4D97-AF65-F5344CB8AC3E}">
        <p14:creationId xmlns:p14="http://schemas.microsoft.com/office/powerpoint/2010/main" val="1938117971"/>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_Win32_JB_SL_v2.potx" id="{2FF4D238-6E02-4AF5-A7F8-E0CA002E79A6}" vid="{1CA406FA-5E6E-436F-98F0-C190AE288A7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AF71F79-8D13-4C55-9450-609041DE5A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E4B1648-C213-44D3-9464-4287A4D41EE0}">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296B531D-03AC-47F6-A16F-C6773C191BBB}">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{D7D5CA45-F246-48C4-B52D-2A869E788D09}tf22581678_win32</Template>
  <TotalTime>1947</TotalTime>
  <Words>856</Words>
  <Application>Microsoft Office PowerPoint</Application>
  <PresentationFormat>Panorámica</PresentationFormat>
  <Paragraphs>73</Paragraphs>
  <Slides>12</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12</vt:i4>
      </vt:variant>
    </vt:vector>
  </HeadingPairs>
  <TitlesOfParts>
    <vt:vector size="17" baseType="lpstr">
      <vt:lpstr>Arial</vt:lpstr>
      <vt:lpstr>Calibri</vt:lpstr>
      <vt:lpstr>Calibri Light</vt:lpstr>
      <vt:lpstr>Times New Roman</vt:lpstr>
      <vt:lpstr>RetrospectVTI</vt:lpstr>
      <vt:lpstr>Catastro de Productos y Calculo de Impuestos</vt:lpstr>
      <vt:lpstr>El equipo</vt:lpstr>
      <vt:lpstr>Introducción</vt:lpstr>
      <vt:lpstr>Objetivo General </vt:lpstr>
      <vt:lpstr>Nuestros Cinco Objetivos Específicos</vt:lpstr>
      <vt:lpstr>Nuestro Alcance</vt:lpstr>
      <vt:lpstr>Paso 1: Solicitar la carga  de los datos del producto al usuario </vt:lpstr>
      <vt:lpstr>Experiencia del Usuario a nivel funcional</vt:lpstr>
      <vt:lpstr>Flujograma de Procesos</vt:lpstr>
      <vt:lpstr>Según las encuestas realizadas para el MITIC por First Análisis y Estudios : PYMES</vt:lpstr>
      <vt:lpstr>Conclusión</vt:lpstr>
      <vt:lpstr>Consultas?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Catastro de Productos y Calculo de Impuestos</dc:title>
  <dc:creator>steve grac</dc:creator>
  <cp:lastModifiedBy>steve grac</cp:lastModifiedBy>
  <cp:revision>9</cp:revision>
  <dcterms:created xsi:type="dcterms:W3CDTF">2023-10-29T13:26:52Z</dcterms:created>
  <dcterms:modified xsi:type="dcterms:W3CDTF">2023-10-30T21:54:42Z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